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3853" r:id="rId6"/>
    <p:sldId id="3861" r:id="rId7"/>
    <p:sldId id="261" r:id="rId8"/>
    <p:sldId id="3855" r:id="rId9"/>
    <p:sldId id="3880" r:id="rId10"/>
    <p:sldId id="387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EA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0042CF-E9E9-490E-A0C9-02B39FA4A50C}" v="3" dt="2025-10-31T13:43:04.834"/>
  </p1510:revLst>
</p1510:revInfo>
</file>

<file path=ppt/tableStyles.xml><?xml version="1.0" encoding="utf-8"?>
<a:tblStyleLst xmlns:a="http://schemas.openxmlformats.org/drawingml/2006/main" def="{72833802-FEF1-4C79-8D5D-14CF1EAF98D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 autoAdjust="0"/>
    <p:restoredTop sz="94694" autoAdjust="0"/>
  </p:normalViewPr>
  <p:slideViewPr>
    <p:cSldViewPr snapToGrid="0">
      <p:cViewPr varScale="1">
        <p:scale>
          <a:sx n="73" d="100"/>
          <a:sy n="73" d="100"/>
        </p:scale>
        <p:origin x="400" y="36"/>
      </p:cViewPr>
      <p:guideLst/>
    </p:cSldViewPr>
  </p:slideViewPr>
  <p:outlineViewPr>
    <p:cViewPr>
      <p:scale>
        <a:sx n="33" d="100"/>
        <a:sy n="33" d="100"/>
      </p:scale>
      <p:origin x="0" y="-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757"/>
    </p:cViewPr>
  </p:sorterViewPr>
  <p:notesViewPr>
    <p:cSldViewPr snapToGrid="0">
      <p:cViewPr>
        <p:scale>
          <a:sx n="1" d="2"/>
          <a:sy n="1" d="2"/>
        </p:scale>
        <p:origin x="3480" y="55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5.png"/><Relationship Id="rId7" Type="http://schemas.openxmlformats.org/officeDocument/2006/relationships/image" Target="../media/image30.png"/><Relationship Id="rId12" Type="http://schemas.openxmlformats.org/officeDocument/2006/relationships/image" Target="../media/image35.sv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29.sv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6.svg"/><Relationship Id="rId9" Type="http://schemas.openxmlformats.org/officeDocument/2006/relationships/image" Target="../media/image3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5.png"/><Relationship Id="rId7" Type="http://schemas.openxmlformats.org/officeDocument/2006/relationships/image" Target="../media/image30.png"/><Relationship Id="rId12" Type="http://schemas.openxmlformats.org/officeDocument/2006/relationships/image" Target="../media/image35.sv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29.sv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6.svg"/><Relationship Id="rId9" Type="http://schemas.openxmlformats.org/officeDocument/2006/relationships/image" Target="../media/image3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A28A47-FB60-493A-BFC1-B38BC322E22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DC79743-9AC4-4909-8429-5A84E42EDCC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Together for Head Start is a partnership between former ACF leaders, Start Early, and state and regional Head Start associations to support the Head Start community in the current federal context.</a:t>
          </a:r>
        </a:p>
      </dgm:t>
    </dgm:pt>
    <dgm:pt modelId="{A5CFF6B2-63D2-43C7-92D1-B864834AF63E}" type="parTrans" cxnId="{54BE2497-C5ED-40A4-901F-5060C2D22E3D}">
      <dgm:prSet/>
      <dgm:spPr/>
      <dgm:t>
        <a:bodyPr/>
        <a:lstStyle/>
        <a:p>
          <a:endParaRPr lang="en-US"/>
        </a:p>
      </dgm:t>
    </dgm:pt>
    <dgm:pt modelId="{2B899446-920C-42AC-92E8-42A1BA3A0B78}" type="sibTrans" cxnId="{54BE2497-C5ED-40A4-901F-5060C2D22E3D}">
      <dgm:prSet/>
      <dgm:spPr/>
      <dgm:t>
        <a:bodyPr/>
        <a:lstStyle/>
        <a:p>
          <a:endParaRPr lang="en-US"/>
        </a:p>
      </dgm:t>
    </dgm:pt>
    <dgm:pt modelId="{67D1177A-8B9A-4C3E-8B39-9324FE4C671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 offer weekly email updates, webinars, workshops, resources, and office hours to support Head Start programs.</a:t>
          </a:r>
        </a:p>
      </dgm:t>
    </dgm:pt>
    <dgm:pt modelId="{A7845468-3063-4786-B8DF-4660286844D6}" type="parTrans" cxnId="{C2E6B130-EB6E-49AD-B036-7CCF62B2D29F}">
      <dgm:prSet/>
      <dgm:spPr/>
      <dgm:t>
        <a:bodyPr/>
        <a:lstStyle/>
        <a:p>
          <a:endParaRPr lang="en-US"/>
        </a:p>
      </dgm:t>
    </dgm:pt>
    <dgm:pt modelId="{4BAEB4B3-6CE1-4EE6-979D-99C40622D4BC}" type="sibTrans" cxnId="{C2E6B130-EB6E-49AD-B036-7CCF62B2D29F}">
      <dgm:prSet/>
      <dgm:spPr/>
      <dgm:t>
        <a:bodyPr/>
        <a:lstStyle/>
        <a:p>
          <a:endParaRPr lang="en-US"/>
        </a:p>
      </dgm:t>
    </dgm:pt>
    <dgm:pt modelId="{256E1274-D14E-409A-88D6-CA6B639D558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 focus on building the capacity of state and regional associations and supporting Head Start programs.</a:t>
          </a:r>
        </a:p>
      </dgm:t>
    </dgm:pt>
    <dgm:pt modelId="{3447B73C-0E21-4787-B57C-4EC7F695C7D9}" type="parTrans" cxnId="{AFEA8AB8-0E2E-4768-BFB2-576ACDB09C1B}">
      <dgm:prSet/>
      <dgm:spPr/>
      <dgm:t>
        <a:bodyPr/>
        <a:lstStyle/>
        <a:p>
          <a:endParaRPr lang="en-US"/>
        </a:p>
      </dgm:t>
    </dgm:pt>
    <dgm:pt modelId="{C3FD735B-66A6-46BA-8EC9-616AF772BE70}" type="sibTrans" cxnId="{AFEA8AB8-0E2E-4768-BFB2-576ACDB09C1B}">
      <dgm:prSet/>
      <dgm:spPr/>
      <dgm:t>
        <a:bodyPr/>
        <a:lstStyle/>
        <a:p>
          <a:endParaRPr lang="en-US"/>
        </a:p>
      </dgm:t>
    </dgm:pt>
    <dgm:pt modelId="{6E8E5FD1-1798-415D-AAEB-451A05E94386}" type="pres">
      <dgm:prSet presAssocID="{59A28A47-FB60-493A-BFC1-B38BC322E22A}" presName="root" presStyleCnt="0">
        <dgm:presLayoutVars>
          <dgm:dir/>
          <dgm:resizeHandles val="exact"/>
        </dgm:presLayoutVars>
      </dgm:prSet>
      <dgm:spPr/>
    </dgm:pt>
    <dgm:pt modelId="{5239E4A9-0CB0-4EE7-AE19-8F42B180FFCD}" type="pres">
      <dgm:prSet presAssocID="{BDC79743-9AC4-4909-8429-5A84E42EDCC4}" presName="compNode" presStyleCnt="0"/>
      <dgm:spPr/>
    </dgm:pt>
    <dgm:pt modelId="{C3D1F86C-3AE1-49EA-B2FF-E9D80AEFABD8}" type="pres">
      <dgm:prSet presAssocID="{BDC79743-9AC4-4909-8429-5A84E42EDCC4}" presName="bgRect" presStyleLbl="bgShp" presStyleIdx="0" presStyleCnt="3"/>
      <dgm:spPr/>
    </dgm:pt>
    <dgm:pt modelId="{671754F4-B789-41FF-AD0C-3DD63E08757A}" type="pres">
      <dgm:prSet presAssocID="{BDC79743-9AC4-4909-8429-5A84E42EDCC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ptain"/>
        </a:ext>
      </dgm:extLst>
    </dgm:pt>
    <dgm:pt modelId="{D33C64A9-2B6D-4599-B60E-79086582776F}" type="pres">
      <dgm:prSet presAssocID="{BDC79743-9AC4-4909-8429-5A84E42EDCC4}" presName="spaceRect" presStyleCnt="0"/>
      <dgm:spPr/>
    </dgm:pt>
    <dgm:pt modelId="{86FB4614-8EB2-4686-B621-EC34B9E7AFCC}" type="pres">
      <dgm:prSet presAssocID="{BDC79743-9AC4-4909-8429-5A84E42EDCC4}" presName="parTx" presStyleLbl="revTx" presStyleIdx="0" presStyleCnt="3">
        <dgm:presLayoutVars>
          <dgm:chMax val="0"/>
          <dgm:chPref val="0"/>
        </dgm:presLayoutVars>
      </dgm:prSet>
      <dgm:spPr/>
    </dgm:pt>
    <dgm:pt modelId="{FDF047F0-7C51-469B-9312-BFABE4C35F5D}" type="pres">
      <dgm:prSet presAssocID="{2B899446-920C-42AC-92E8-42A1BA3A0B78}" presName="sibTrans" presStyleCnt="0"/>
      <dgm:spPr/>
    </dgm:pt>
    <dgm:pt modelId="{D3A81A0D-3E9A-407A-B109-D28833A9C0DB}" type="pres">
      <dgm:prSet presAssocID="{67D1177A-8B9A-4C3E-8B39-9324FE4C671A}" presName="compNode" presStyleCnt="0"/>
      <dgm:spPr/>
    </dgm:pt>
    <dgm:pt modelId="{42F60BDE-3B27-46E4-9BF8-9F1ECBFFC861}" type="pres">
      <dgm:prSet presAssocID="{67D1177A-8B9A-4C3E-8B39-9324FE4C671A}" presName="bgRect" presStyleLbl="bgShp" presStyleIdx="1" presStyleCnt="3"/>
      <dgm:spPr/>
    </dgm:pt>
    <dgm:pt modelId="{6B182246-F1A3-4EA3-BC62-55F839630155}" type="pres">
      <dgm:prSet presAssocID="{67D1177A-8B9A-4C3E-8B39-9324FE4C671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C739F776-BB23-4C51-B09E-96ED2043627A}" type="pres">
      <dgm:prSet presAssocID="{67D1177A-8B9A-4C3E-8B39-9324FE4C671A}" presName="spaceRect" presStyleCnt="0"/>
      <dgm:spPr/>
    </dgm:pt>
    <dgm:pt modelId="{F04AD998-AD03-43C5-BC81-539933CE006B}" type="pres">
      <dgm:prSet presAssocID="{67D1177A-8B9A-4C3E-8B39-9324FE4C671A}" presName="parTx" presStyleLbl="revTx" presStyleIdx="1" presStyleCnt="3">
        <dgm:presLayoutVars>
          <dgm:chMax val="0"/>
          <dgm:chPref val="0"/>
        </dgm:presLayoutVars>
      </dgm:prSet>
      <dgm:spPr/>
    </dgm:pt>
    <dgm:pt modelId="{B3495B1C-F964-4E49-AEB6-8AF2C4375FBE}" type="pres">
      <dgm:prSet presAssocID="{4BAEB4B3-6CE1-4EE6-979D-99C40622D4BC}" presName="sibTrans" presStyleCnt="0"/>
      <dgm:spPr/>
    </dgm:pt>
    <dgm:pt modelId="{CB14AA9F-4ED6-4D30-BDBA-8CBE2B1A2150}" type="pres">
      <dgm:prSet presAssocID="{256E1274-D14E-409A-88D6-CA6B639D558F}" presName="compNode" presStyleCnt="0"/>
      <dgm:spPr/>
    </dgm:pt>
    <dgm:pt modelId="{3F789274-14A1-4BF6-87D7-68C6583AB9D1}" type="pres">
      <dgm:prSet presAssocID="{256E1274-D14E-409A-88D6-CA6B639D558F}" presName="bgRect" presStyleLbl="bgShp" presStyleIdx="2" presStyleCnt="3"/>
      <dgm:spPr/>
    </dgm:pt>
    <dgm:pt modelId="{2C3D846B-A9D1-4D60-A214-2D40DF8058C8}" type="pres">
      <dgm:prSet presAssocID="{256E1274-D14E-409A-88D6-CA6B639D558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CC7397F-F883-4507-B8E7-8CFC510728BB}" type="pres">
      <dgm:prSet presAssocID="{256E1274-D14E-409A-88D6-CA6B639D558F}" presName="spaceRect" presStyleCnt="0"/>
      <dgm:spPr/>
    </dgm:pt>
    <dgm:pt modelId="{F1ACBA5E-36D5-44F7-82A0-ED9D6524843E}" type="pres">
      <dgm:prSet presAssocID="{256E1274-D14E-409A-88D6-CA6B639D558F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2E6B130-EB6E-49AD-B036-7CCF62B2D29F}" srcId="{59A28A47-FB60-493A-BFC1-B38BC322E22A}" destId="{67D1177A-8B9A-4C3E-8B39-9324FE4C671A}" srcOrd="1" destOrd="0" parTransId="{A7845468-3063-4786-B8DF-4660286844D6}" sibTransId="{4BAEB4B3-6CE1-4EE6-979D-99C40622D4BC}"/>
    <dgm:cxn modelId="{08809D55-8FAE-4660-B9B6-7CE5CCFA910E}" type="presOf" srcId="{BDC79743-9AC4-4909-8429-5A84E42EDCC4}" destId="{86FB4614-8EB2-4686-B621-EC34B9E7AFCC}" srcOrd="0" destOrd="0" presId="urn:microsoft.com/office/officeart/2018/2/layout/IconVerticalSolidList"/>
    <dgm:cxn modelId="{54BE2497-C5ED-40A4-901F-5060C2D22E3D}" srcId="{59A28A47-FB60-493A-BFC1-B38BC322E22A}" destId="{BDC79743-9AC4-4909-8429-5A84E42EDCC4}" srcOrd="0" destOrd="0" parTransId="{A5CFF6B2-63D2-43C7-92D1-B864834AF63E}" sibTransId="{2B899446-920C-42AC-92E8-42A1BA3A0B78}"/>
    <dgm:cxn modelId="{AFEA8AB8-0E2E-4768-BFB2-576ACDB09C1B}" srcId="{59A28A47-FB60-493A-BFC1-B38BC322E22A}" destId="{256E1274-D14E-409A-88D6-CA6B639D558F}" srcOrd="2" destOrd="0" parTransId="{3447B73C-0E21-4787-B57C-4EC7F695C7D9}" sibTransId="{C3FD735B-66A6-46BA-8EC9-616AF772BE70}"/>
    <dgm:cxn modelId="{5C5A57C6-A6D2-447B-821F-8CA67F39E33E}" type="presOf" srcId="{59A28A47-FB60-493A-BFC1-B38BC322E22A}" destId="{6E8E5FD1-1798-415D-AAEB-451A05E94386}" srcOrd="0" destOrd="0" presId="urn:microsoft.com/office/officeart/2018/2/layout/IconVerticalSolidList"/>
    <dgm:cxn modelId="{6906D6D1-E936-41D3-A944-484A57E19CFA}" type="presOf" srcId="{67D1177A-8B9A-4C3E-8B39-9324FE4C671A}" destId="{F04AD998-AD03-43C5-BC81-539933CE006B}" srcOrd="0" destOrd="0" presId="urn:microsoft.com/office/officeart/2018/2/layout/IconVerticalSolidList"/>
    <dgm:cxn modelId="{49779DE3-DB7C-4B48-93BE-B05577B2EFB0}" type="presOf" srcId="{256E1274-D14E-409A-88D6-CA6B639D558F}" destId="{F1ACBA5E-36D5-44F7-82A0-ED9D6524843E}" srcOrd="0" destOrd="0" presId="urn:microsoft.com/office/officeart/2018/2/layout/IconVerticalSolidList"/>
    <dgm:cxn modelId="{BA53DE18-E881-466A-9A65-DB0BAF428637}" type="presParOf" srcId="{6E8E5FD1-1798-415D-AAEB-451A05E94386}" destId="{5239E4A9-0CB0-4EE7-AE19-8F42B180FFCD}" srcOrd="0" destOrd="0" presId="urn:microsoft.com/office/officeart/2018/2/layout/IconVerticalSolidList"/>
    <dgm:cxn modelId="{63DEB71E-FCDD-4A7A-BA86-4D04CFF89EBE}" type="presParOf" srcId="{5239E4A9-0CB0-4EE7-AE19-8F42B180FFCD}" destId="{C3D1F86C-3AE1-49EA-B2FF-E9D80AEFABD8}" srcOrd="0" destOrd="0" presId="urn:microsoft.com/office/officeart/2018/2/layout/IconVerticalSolidList"/>
    <dgm:cxn modelId="{093611E9-9A89-4286-B223-9AD388511862}" type="presParOf" srcId="{5239E4A9-0CB0-4EE7-AE19-8F42B180FFCD}" destId="{671754F4-B789-41FF-AD0C-3DD63E08757A}" srcOrd="1" destOrd="0" presId="urn:microsoft.com/office/officeart/2018/2/layout/IconVerticalSolidList"/>
    <dgm:cxn modelId="{74FF1B51-64A2-411A-875E-D84B8783D1FD}" type="presParOf" srcId="{5239E4A9-0CB0-4EE7-AE19-8F42B180FFCD}" destId="{D33C64A9-2B6D-4599-B60E-79086582776F}" srcOrd="2" destOrd="0" presId="urn:microsoft.com/office/officeart/2018/2/layout/IconVerticalSolidList"/>
    <dgm:cxn modelId="{AD852B39-7F2C-4F6B-8A0D-59A68DDA2C5F}" type="presParOf" srcId="{5239E4A9-0CB0-4EE7-AE19-8F42B180FFCD}" destId="{86FB4614-8EB2-4686-B621-EC34B9E7AFCC}" srcOrd="3" destOrd="0" presId="urn:microsoft.com/office/officeart/2018/2/layout/IconVerticalSolidList"/>
    <dgm:cxn modelId="{4BEEE24E-4309-43B7-B508-2923B7A550FF}" type="presParOf" srcId="{6E8E5FD1-1798-415D-AAEB-451A05E94386}" destId="{FDF047F0-7C51-469B-9312-BFABE4C35F5D}" srcOrd="1" destOrd="0" presId="urn:microsoft.com/office/officeart/2018/2/layout/IconVerticalSolidList"/>
    <dgm:cxn modelId="{A8B19A3D-015B-41E1-A9FD-2A729364B888}" type="presParOf" srcId="{6E8E5FD1-1798-415D-AAEB-451A05E94386}" destId="{D3A81A0D-3E9A-407A-B109-D28833A9C0DB}" srcOrd="2" destOrd="0" presId="urn:microsoft.com/office/officeart/2018/2/layout/IconVerticalSolidList"/>
    <dgm:cxn modelId="{F985A617-0D2D-4EFC-B934-91C541585C19}" type="presParOf" srcId="{D3A81A0D-3E9A-407A-B109-D28833A9C0DB}" destId="{42F60BDE-3B27-46E4-9BF8-9F1ECBFFC861}" srcOrd="0" destOrd="0" presId="urn:microsoft.com/office/officeart/2018/2/layout/IconVerticalSolidList"/>
    <dgm:cxn modelId="{54DC74CC-9169-4F54-8E6F-7F431BED44A8}" type="presParOf" srcId="{D3A81A0D-3E9A-407A-B109-D28833A9C0DB}" destId="{6B182246-F1A3-4EA3-BC62-55F839630155}" srcOrd="1" destOrd="0" presId="urn:microsoft.com/office/officeart/2018/2/layout/IconVerticalSolidList"/>
    <dgm:cxn modelId="{F554CA76-A381-43D1-A3C6-17DE9F900E9B}" type="presParOf" srcId="{D3A81A0D-3E9A-407A-B109-D28833A9C0DB}" destId="{C739F776-BB23-4C51-B09E-96ED2043627A}" srcOrd="2" destOrd="0" presId="urn:microsoft.com/office/officeart/2018/2/layout/IconVerticalSolidList"/>
    <dgm:cxn modelId="{060EBD98-9CEC-4940-868B-ECF0E9EA6BF4}" type="presParOf" srcId="{D3A81A0D-3E9A-407A-B109-D28833A9C0DB}" destId="{F04AD998-AD03-43C5-BC81-539933CE006B}" srcOrd="3" destOrd="0" presId="urn:microsoft.com/office/officeart/2018/2/layout/IconVerticalSolidList"/>
    <dgm:cxn modelId="{D2B256AA-C947-4756-B89A-7472C6FB5F34}" type="presParOf" srcId="{6E8E5FD1-1798-415D-AAEB-451A05E94386}" destId="{B3495B1C-F964-4E49-AEB6-8AF2C4375FBE}" srcOrd="3" destOrd="0" presId="urn:microsoft.com/office/officeart/2018/2/layout/IconVerticalSolidList"/>
    <dgm:cxn modelId="{F41469CD-44A0-42B2-A3F1-5CC6AB7D87A3}" type="presParOf" srcId="{6E8E5FD1-1798-415D-AAEB-451A05E94386}" destId="{CB14AA9F-4ED6-4D30-BDBA-8CBE2B1A2150}" srcOrd="4" destOrd="0" presId="urn:microsoft.com/office/officeart/2018/2/layout/IconVerticalSolidList"/>
    <dgm:cxn modelId="{46F3BF96-5BE5-4459-AFDF-4A299B59A133}" type="presParOf" srcId="{CB14AA9F-4ED6-4D30-BDBA-8CBE2B1A2150}" destId="{3F789274-14A1-4BF6-87D7-68C6583AB9D1}" srcOrd="0" destOrd="0" presId="urn:microsoft.com/office/officeart/2018/2/layout/IconVerticalSolidList"/>
    <dgm:cxn modelId="{C5676A79-D513-4224-B74B-5E6336743533}" type="presParOf" srcId="{CB14AA9F-4ED6-4D30-BDBA-8CBE2B1A2150}" destId="{2C3D846B-A9D1-4D60-A214-2D40DF8058C8}" srcOrd="1" destOrd="0" presId="urn:microsoft.com/office/officeart/2018/2/layout/IconVerticalSolidList"/>
    <dgm:cxn modelId="{54A67372-CDDD-4880-9073-0E9FF5C5A436}" type="presParOf" srcId="{CB14AA9F-4ED6-4D30-BDBA-8CBE2B1A2150}" destId="{1CC7397F-F883-4507-B8E7-8CFC510728BB}" srcOrd="2" destOrd="0" presId="urn:microsoft.com/office/officeart/2018/2/layout/IconVerticalSolidList"/>
    <dgm:cxn modelId="{E0851449-D6EC-4447-942D-41143BD0750E}" type="presParOf" srcId="{CB14AA9F-4ED6-4D30-BDBA-8CBE2B1A2150}" destId="{F1ACBA5E-36D5-44F7-82A0-ED9D6524843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B656A5-CF03-4484-802E-5B8FA7104750}" type="doc">
      <dgm:prSet loTypeId="urn:microsoft.com/office/officeart/2018/2/layout/IconCircle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8BF72AF-36ED-4C40-984B-8DCA3AF42033}">
      <dgm:prSet/>
      <dgm:spPr/>
      <dgm:t>
        <a:bodyPr/>
        <a:lstStyle/>
        <a:p>
          <a:r>
            <a:rPr lang="en-US" dirty="0"/>
            <a:t>Focus on retaining funding</a:t>
          </a:r>
        </a:p>
      </dgm:t>
    </dgm:pt>
    <dgm:pt modelId="{696EB2EE-4763-44F7-943D-3E499D9D3861}" type="parTrans" cxnId="{B6FC35A2-3763-4281-88D3-67B0AD50A879}">
      <dgm:prSet/>
      <dgm:spPr/>
      <dgm:t>
        <a:bodyPr/>
        <a:lstStyle/>
        <a:p>
          <a:endParaRPr lang="en-US"/>
        </a:p>
      </dgm:t>
    </dgm:pt>
    <dgm:pt modelId="{3C6A0480-887E-4602-A60E-45117AF97B8A}" type="sibTrans" cxnId="{B6FC35A2-3763-4281-88D3-67B0AD50A879}">
      <dgm:prSet/>
      <dgm:spPr/>
      <dgm:t>
        <a:bodyPr/>
        <a:lstStyle/>
        <a:p>
          <a:endParaRPr lang="en-US"/>
        </a:p>
      </dgm:t>
    </dgm:pt>
    <dgm:pt modelId="{8E6B45E9-E9C5-4830-A58D-D4144B7B6C9A}">
      <dgm:prSet/>
      <dgm:spPr/>
      <dgm:t>
        <a:bodyPr/>
        <a:lstStyle/>
        <a:p>
          <a:r>
            <a:rPr lang="en-US"/>
            <a:t>Maintain strong Congressional relationships</a:t>
          </a:r>
        </a:p>
      </dgm:t>
    </dgm:pt>
    <dgm:pt modelId="{3F4BD483-42FF-4A00-A0C6-38AC4D28286C}" type="parTrans" cxnId="{3AFA7E11-6E02-4B15-A991-BC66E0C737DE}">
      <dgm:prSet/>
      <dgm:spPr/>
      <dgm:t>
        <a:bodyPr/>
        <a:lstStyle/>
        <a:p>
          <a:endParaRPr lang="en-US"/>
        </a:p>
      </dgm:t>
    </dgm:pt>
    <dgm:pt modelId="{DB4DFB44-AB3E-4307-940E-2163597765E6}" type="sibTrans" cxnId="{3AFA7E11-6E02-4B15-A991-BC66E0C737DE}">
      <dgm:prSet/>
      <dgm:spPr/>
      <dgm:t>
        <a:bodyPr/>
        <a:lstStyle/>
        <a:p>
          <a:endParaRPr lang="en-US"/>
        </a:p>
      </dgm:t>
    </dgm:pt>
    <dgm:pt modelId="{9CD46A50-6C99-436C-A6F6-4BA366BE7249}">
      <dgm:prSet/>
      <dgm:spPr/>
      <dgm:t>
        <a:bodyPr/>
        <a:lstStyle/>
        <a:p>
          <a:r>
            <a:rPr lang="en-US" dirty="0"/>
            <a:t>Identify your “hard lines” and when litigation is the right approach</a:t>
          </a:r>
        </a:p>
      </dgm:t>
    </dgm:pt>
    <dgm:pt modelId="{369A8D74-4328-4F49-8A7E-29F7F6CD3EA1}" type="parTrans" cxnId="{D8AFA3C2-5E99-44D3-9554-A9A131D2D9FF}">
      <dgm:prSet/>
      <dgm:spPr/>
      <dgm:t>
        <a:bodyPr/>
        <a:lstStyle/>
        <a:p>
          <a:endParaRPr lang="en-US"/>
        </a:p>
      </dgm:t>
    </dgm:pt>
    <dgm:pt modelId="{AE92942F-AEAE-43EF-8FF8-74B5BB5619F7}" type="sibTrans" cxnId="{D8AFA3C2-5E99-44D3-9554-A9A131D2D9FF}">
      <dgm:prSet/>
      <dgm:spPr/>
      <dgm:t>
        <a:bodyPr/>
        <a:lstStyle/>
        <a:p>
          <a:endParaRPr lang="en-US"/>
        </a:p>
      </dgm:t>
    </dgm:pt>
    <dgm:pt modelId="{A404CE22-2415-4E90-A01F-E4E7C6C73506}">
      <dgm:prSet/>
      <dgm:spPr/>
      <dgm:t>
        <a:bodyPr/>
        <a:lstStyle/>
        <a:p>
          <a:r>
            <a:rPr lang="en-US"/>
            <a:t>Try to be as comfortable as you can with uncertainty</a:t>
          </a:r>
        </a:p>
      </dgm:t>
    </dgm:pt>
    <dgm:pt modelId="{52322187-DCFE-468A-8A14-E0041B3138B3}" type="parTrans" cxnId="{173F4684-F0B8-427E-A2BB-9BBBFA35D30E}">
      <dgm:prSet/>
      <dgm:spPr/>
      <dgm:t>
        <a:bodyPr/>
        <a:lstStyle/>
        <a:p>
          <a:endParaRPr lang="en-US"/>
        </a:p>
      </dgm:t>
    </dgm:pt>
    <dgm:pt modelId="{A6E2763F-6795-49A5-8E89-CD6AAC8F5A28}" type="sibTrans" cxnId="{173F4684-F0B8-427E-A2BB-9BBBFA35D30E}">
      <dgm:prSet/>
      <dgm:spPr/>
      <dgm:t>
        <a:bodyPr/>
        <a:lstStyle/>
        <a:p>
          <a:endParaRPr lang="en-US"/>
        </a:p>
      </dgm:t>
    </dgm:pt>
    <dgm:pt modelId="{A4C4B0CA-D135-4749-94D1-92C400885421}">
      <dgm:prSet/>
      <dgm:spPr/>
      <dgm:t>
        <a:bodyPr/>
        <a:lstStyle/>
        <a:p>
          <a:r>
            <a:rPr lang="en-US"/>
            <a:t>Reframe the work, keep the mission</a:t>
          </a:r>
        </a:p>
      </dgm:t>
    </dgm:pt>
    <dgm:pt modelId="{CE69197C-8F8A-40DA-A80D-E919B62355B7}" type="parTrans" cxnId="{5744D7E6-899B-4374-A168-B78BA5833654}">
      <dgm:prSet/>
      <dgm:spPr/>
      <dgm:t>
        <a:bodyPr/>
        <a:lstStyle/>
        <a:p>
          <a:endParaRPr lang="en-US"/>
        </a:p>
      </dgm:t>
    </dgm:pt>
    <dgm:pt modelId="{3FE3AB39-1618-4267-9167-325319381B52}" type="sibTrans" cxnId="{5744D7E6-899B-4374-A168-B78BA5833654}">
      <dgm:prSet/>
      <dgm:spPr/>
      <dgm:t>
        <a:bodyPr/>
        <a:lstStyle/>
        <a:p>
          <a:endParaRPr lang="en-US"/>
        </a:p>
      </dgm:t>
    </dgm:pt>
    <dgm:pt modelId="{AEDE0921-27B6-4B1A-BA06-B325FABE7A0B}">
      <dgm:prSet/>
      <dgm:spPr/>
      <dgm:t>
        <a:bodyPr/>
        <a:lstStyle/>
        <a:p>
          <a:r>
            <a:rPr lang="en-US" dirty="0"/>
            <a:t>Submit comments on proposed changes to the Child Care and Development Fund and Head Start Program Performance Standards</a:t>
          </a:r>
        </a:p>
      </dgm:t>
    </dgm:pt>
    <dgm:pt modelId="{88F8AC66-F3D9-4509-A5E9-38262A23F758}" type="parTrans" cxnId="{F33DADDB-243B-4FEE-89EE-7DC973200DD7}">
      <dgm:prSet/>
      <dgm:spPr/>
      <dgm:t>
        <a:bodyPr/>
        <a:lstStyle/>
        <a:p>
          <a:endParaRPr lang="en-US"/>
        </a:p>
      </dgm:t>
    </dgm:pt>
    <dgm:pt modelId="{CA841080-9A2D-4F31-8AA5-A6014E2B9931}" type="sibTrans" cxnId="{F33DADDB-243B-4FEE-89EE-7DC973200DD7}">
      <dgm:prSet/>
      <dgm:spPr/>
      <dgm:t>
        <a:bodyPr/>
        <a:lstStyle/>
        <a:p>
          <a:endParaRPr lang="en-US"/>
        </a:p>
      </dgm:t>
    </dgm:pt>
    <dgm:pt modelId="{6C51A0F9-17CE-4DD9-BB52-C0D920C916A7}" type="pres">
      <dgm:prSet presAssocID="{F5B656A5-CF03-4484-802E-5B8FA7104750}" presName="root" presStyleCnt="0">
        <dgm:presLayoutVars>
          <dgm:dir/>
          <dgm:resizeHandles val="exact"/>
        </dgm:presLayoutVars>
      </dgm:prSet>
      <dgm:spPr/>
    </dgm:pt>
    <dgm:pt modelId="{879470AB-4326-4A92-B7FC-74CC8AA11445}" type="pres">
      <dgm:prSet presAssocID="{F5B656A5-CF03-4484-802E-5B8FA7104750}" presName="container" presStyleCnt="0">
        <dgm:presLayoutVars>
          <dgm:dir/>
          <dgm:resizeHandles val="exact"/>
        </dgm:presLayoutVars>
      </dgm:prSet>
      <dgm:spPr/>
    </dgm:pt>
    <dgm:pt modelId="{D2237ACA-8898-4A40-82AE-7AACED82B3E4}" type="pres">
      <dgm:prSet presAssocID="{28BF72AF-36ED-4C40-984B-8DCA3AF42033}" presName="compNode" presStyleCnt="0"/>
      <dgm:spPr/>
    </dgm:pt>
    <dgm:pt modelId="{69C2607D-50B4-4343-965A-5ADA74E6CC34}" type="pres">
      <dgm:prSet presAssocID="{28BF72AF-36ED-4C40-984B-8DCA3AF42033}" presName="iconBgRect" presStyleLbl="bgShp" presStyleIdx="0" presStyleCnt="6"/>
      <dgm:spPr/>
    </dgm:pt>
    <dgm:pt modelId="{D3EC8866-7D38-4A6E-820B-43FE9A316DB1}" type="pres">
      <dgm:prSet presAssocID="{28BF72AF-36ED-4C40-984B-8DCA3AF42033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6449E851-1D06-4535-8401-51AD6645927C}" type="pres">
      <dgm:prSet presAssocID="{28BF72AF-36ED-4C40-984B-8DCA3AF42033}" presName="spaceRect" presStyleCnt="0"/>
      <dgm:spPr/>
    </dgm:pt>
    <dgm:pt modelId="{BBEFA531-EA20-4BB1-A300-6476F0D77B0E}" type="pres">
      <dgm:prSet presAssocID="{28BF72AF-36ED-4C40-984B-8DCA3AF42033}" presName="textRect" presStyleLbl="revTx" presStyleIdx="0" presStyleCnt="6">
        <dgm:presLayoutVars>
          <dgm:chMax val="1"/>
          <dgm:chPref val="1"/>
        </dgm:presLayoutVars>
      </dgm:prSet>
      <dgm:spPr/>
    </dgm:pt>
    <dgm:pt modelId="{36CB64BE-AEBF-4A72-8BDA-2B675A9C8839}" type="pres">
      <dgm:prSet presAssocID="{3C6A0480-887E-4602-A60E-45117AF97B8A}" presName="sibTrans" presStyleLbl="sibTrans2D1" presStyleIdx="0" presStyleCnt="0"/>
      <dgm:spPr/>
    </dgm:pt>
    <dgm:pt modelId="{DA3E5817-8CB1-4897-9A4F-111B3565515C}" type="pres">
      <dgm:prSet presAssocID="{8E6B45E9-E9C5-4830-A58D-D4144B7B6C9A}" presName="compNode" presStyleCnt="0"/>
      <dgm:spPr/>
    </dgm:pt>
    <dgm:pt modelId="{44A5B88F-C4C2-4133-852E-05B3C530CDFE}" type="pres">
      <dgm:prSet presAssocID="{8E6B45E9-E9C5-4830-A58D-D4144B7B6C9A}" presName="iconBgRect" presStyleLbl="bgShp" presStyleIdx="1" presStyleCnt="6"/>
      <dgm:spPr/>
    </dgm:pt>
    <dgm:pt modelId="{49F58A8B-20AA-4422-B403-0C84ACB1AE11}" type="pres">
      <dgm:prSet presAssocID="{8E6B45E9-E9C5-4830-A58D-D4144B7B6C9A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6DFB1784-EDD1-44B0-B093-D1647B579C76}" type="pres">
      <dgm:prSet presAssocID="{8E6B45E9-E9C5-4830-A58D-D4144B7B6C9A}" presName="spaceRect" presStyleCnt="0"/>
      <dgm:spPr/>
    </dgm:pt>
    <dgm:pt modelId="{69804EC3-E3CF-4538-9437-9E5EB4E33454}" type="pres">
      <dgm:prSet presAssocID="{8E6B45E9-E9C5-4830-A58D-D4144B7B6C9A}" presName="textRect" presStyleLbl="revTx" presStyleIdx="1" presStyleCnt="6">
        <dgm:presLayoutVars>
          <dgm:chMax val="1"/>
          <dgm:chPref val="1"/>
        </dgm:presLayoutVars>
      </dgm:prSet>
      <dgm:spPr/>
    </dgm:pt>
    <dgm:pt modelId="{4892A3EA-CCEB-475F-9127-C377389F1B90}" type="pres">
      <dgm:prSet presAssocID="{DB4DFB44-AB3E-4307-940E-2163597765E6}" presName="sibTrans" presStyleLbl="sibTrans2D1" presStyleIdx="0" presStyleCnt="0"/>
      <dgm:spPr/>
    </dgm:pt>
    <dgm:pt modelId="{20160902-FCD4-4F3A-A543-197D0A327313}" type="pres">
      <dgm:prSet presAssocID="{9CD46A50-6C99-436C-A6F6-4BA366BE7249}" presName="compNode" presStyleCnt="0"/>
      <dgm:spPr/>
    </dgm:pt>
    <dgm:pt modelId="{E5048437-3932-4E9F-8683-0412D634A9D0}" type="pres">
      <dgm:prSet presAssocID="{9CD46A50-6C99-436C-A6F6-4BA366BE7249}" presName="iconBgRect" presStyleLbl="bgShp" presStyleIdx="2" presStyleCnt="6"/>
      <dgm:spPr/>
    </dgm:pt>
    <dgm:pt modelId="{EB8A1D57-6056-4FB3-8FF7-FBF3C69FC65C}" type="pres">
      <dgm:prSet presAssocID="{9CD46A50-6C99-436C-A6F6-4BA366BE7249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6214C3FB-6A36-4CA8-8F1D-75A09D6F3BA4}" type="pres">
      <dgm:prSet presAssocID="{9CD46A50-6C99-436C-A6F6-4BA366BE7249}" presName="spaceRect" presStyleCnt="0"/>
      <dgm:spPr/>
    </dgm:pt>
    <dgm:pt modelId="{7DE009E7-B267-4A8B-A97C-1CA248CB76FD}" type="pres">
      <dgm:prSet presAssocID="{9CD46A50-6C99-436C-A6F6-4BA366BE7249}" presName="textRect" presStyleLbl="revTx" presStyleIdx="2" presStyleCnt="6">
        <dgm:presLayoutVars>
          <dgm:chMax val="1"/>
          <dgm:chPref val="1"/>
        </dgm:presLayoutVars>
      </dgm:prSet>
      <dgm:spPr/>
    </dgm:pt>
    <dgm:pt modelId="{2A03C5EB-1678-4721-A2AD-7609833F016A}" type="pres">
      <dgm:prSet presAssocID="{AE92942F-AEAE-43EF-8FF8-74B5BB5619F7}" presName="sibTrans" presStyleLbl="sibTrans2D1" presStyleIdx="0" presStyleCnt="0"/>
      <dgm:spPr/>
    </dgm:pt>
    <dgm:pt modelId="{8E12BF3A-D031-4B31-BB50-76242D6625FD}" type="pres">
      <dgm:prSet presAssocID="{A404CE22-2415-4E90-A01F-E4E7C6C73506}" presName="compNode" presStyleCnt="0"/>
      <dgm:spPr/>
    </dgm:pt>
    <dgm:pt modelId="{7D69650D-12F0-48C9-AE2E-25942E075FC0}" type="pres">
      <dgm:prSet presAssocID="{A404CE22-2415-4E90-A01F-E4E7C6C73506}" presName="iconBgRect" presStyleLbl="bgShp" presStyleIdx="3" presStyleCnt="6"/>
      <dgm:spPr/>
    </dgm:pt>
    <dgm:pt modelId="{3058A556-D1A3-41F0-94FC-F0765102F638}" type="pres">
      <dgm:prSet presAssocID="{A404CE22-2415-4E90-A01F-E4E7C6C73506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BC7026B6-364A-4461-8A30-2FBDDB375D62}" type="pres">
      <dgm:prSet presAssocID="{A404CE22-2415-4E90-A01F-E4E7C6C73506}" presName="spaceRect" presStyleCnt="0"/>
      <dgm:spPr/>
    </dgm:pt>
    <dgm:pt modelId="{C9E985F2-E073-4086-B67A-987B1C175FD3}" type="pres">
      <dgm:prSet presAssocID="{A404CE22-2415-4E90-A01F-E4E7C6C73506}" presName="textRect" presStyleLbl="revTx" presStyleIdx="3" presStyleCnt="6">
        <dgm:presLayoutVars>
          <dgm:chMax val="1"/>
          <dgm:chPref val="1"/>
        </dgm:presLayoutVars>
      </dgm:prSet>
      <dgm:spPr/>
    </dgm:pt>
    <dgm:pt modelId="{7A68548C-552E-49C7-970D-B998B362ED10}" type="pres">
      <dgm:prSet presAssocID="{A6E2763F-6795-49A5-8E89-CD6AAC8F5A28}" presName="sibTrans" presStyleLbl="sibTrans2D1" presStyleIdx="0" presStyleCnt="0"/>
      <dgm:spPr/>
    </dgm:pt>
    <dgm:pt modelId="{EA68AD03-7FE4-4A47-998C-30F5321F2272}" type="pres">
      <dgm:prSet presAssocID="{A4C4B0CA-D135-4749-94D1-92C400885421}" presName="compNode" presStyleCnt="0"/>
      <dgm:spPr/>
    </dgm:pt>
    <dgm:pt modelId="{91057D33-7EAD-4081-BA15-0D7AF330C5AE}" type="pres">
      <dgm:prSet presAssocID="{A4C4B0CA-D135-4749-94D1-92C400885421}" presName="iconBgRect" presStyleLbl="bgShp" presStyleIdx="4" presStyleCnt="6"/>
      <dgm:spPr/>
    </dgm:pt>
    <dgm:pt modelId="{D3BE67B1-9645-4463-BAAF-FB6941C3F252}" type="pres">
      <dgm:prSet presAssocID="{A4C4B0CA-D135-4749-94D1-92C400885421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4247A353-88E4-4158-ABE7-F3B0DF73CF2E}" type="pres">
      <dgm:prSet presAssocID="{A4C4B0CA-D135-4749-94D1-92C400885421}" presName="spaceRect" presStyleCnt="0"/>
      <dgm:spPr/>
    </dgm:pt>
    <dgm:pt modelId="{C4A8A950-801D-4B70-9D34-8146F16C02AE}" type="pres">
      <dgm:prSet presAssocID="{A4C4B0CA-D135-4749-94D1-92C400885421}" presName="textRect" presStyleLbl="revTx" presStyleIdx="4" presStyleCnt="6">
        <dgm:presLayoutVars>
          <dgm:chMax val="1"/>
          <dgm:chPref val="1"/>
        </dgm:presLayoutVars>
      </dgm:prSet>
      <dgm:spPr/>
    </dgm:pt>
    <dgm:pt modelId="{3B828BEA-A09D-456E-B924-729AD9B2917B}" type="pres">
      <dgm:prSet presAssocID="{3FE3AB39-1618-4267-9167-325319381B52}" presName="sibTrans" presStyleLbl="sibTrans2D1" presStyleIdx="0" presStyleCnt="0"/>
      <dgm:spPr/>
    </dgm:pt>
    <dgm:pt modelId="{75D6CD44-0CD6-4741-9647-17F937437B79}" type="pres">
      <dgm:prSet presAssocID="{AEDE0921-27B6-4B1A-BA06-B325FABE7A0B}" presName="compNode" presStyleCnt="0"/>
      <dgm:spPr/>
    </dgm:pt>
    <dgm:pt modelId="{0B415656-280D-4A19-AFA8-8C8DDAD3F33B}" type="pres">
      <dgm:prSet presAssocID="{AEDE0921-27B6-4B1A-BA06-B325FABE7A0B}" presName="iconBgRect" presStyleLbl="bgShp" presStyleIdx="5" presStyleCnt="6"/>
      <dgm:spPr/>
    </dgm:pt>
    <dgm:pt modelId="{1A844C59-8ED3-42DB-B9D0-C61955772C9C}" type="pres">
      <dgm:prSet presAssocID="{AEDE0921-27B6-4B1A-BA06-B325FABE7A0B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291D48D0-F726-4245-8E3F-89B23FB34C29}" type="pres">
      <dgm:prSet presAssocID="{AEDE0921-27B6-4B1A-BA06-B325FABE7A0B}" presName="spaceRect" presStyleCnt="0"/>
      <dgm:spPr/>
    </dgm:pt>
    <dgm:pt modelId="{67D08EA8-A6BD-4FC0-B763-BE6F9AA3C77E}" type="pres">
      <dgm:prSet presAssocID="{AEDE0921-27B6-4B1A-BA06-B325FABE7A0B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3AFA7E11-6E02-4B15-A991-BC66E0C737DE}" srcId="{F5B656A5-CF03-4484-802E-5B8FA7104750}" destId="{8E6B45E9-E9C5-4830-A58D-D4144B7B6C9A}" srcOrd="1" destOrd="0" parTransId="{3F4BD483-42FF-4A00-A0C6-38AC4D28286C}" sibTransId="{DB4DFB44-AB3E-4307-940E-2163597765E6}"/>
    <dgm:cxn modelId="{CF80D020-160D-40FA-9951-6222A46A1955}" type="presOf" srcId="{A404CE22-2415-4E90-A01F-E4E7C6C73506}" destId="{C9E985F2-E073-4086-B67A-987B1C175FD3}" srcOrd="0" destOrd="0" presId="urn:microsoft.com/office/officeart/2018/2/layout/IconCircleList"/>
    <dgm:cxn modelId="{340D502E-1409-49D5-AECA-463586F0049D}" type="presOf" srcId="{3FE3AB39-1618-4267-9167-325319381B52}" destId="{3B828BEA-A09D-456E-B924-729AD9B2917B}" srcOrd="0" destOrd="0" presId="urn:microsoft.com/office/officeart/2018/2/layout/IconCircleList"/>
    <dgm:cxn modelId="{80A4D14C-4B2D-4F81-9D17-E1C4D031D49C}" type="presOf" srcId="{AEDE0921-27B6-4B1A-BA06-B325FABE7A0B}" destId="{67D08EA8-A6BD-4FC0-B763-BE6F9AA3C77E}" srcOrd="0" destOrd="0" presId="urn:microsoft.com/office/officeart/2018/2/layout/IconCircleList"/>
    <dgm:cxn modelId="{FA829E54-89E9-4735-B9D2-B0D3836EE501}" type="presOf" srcId="{A4C4B0CA-D135-4749-94D1-92C400885421}" destId="{C4A8A950-801D-4B70-9D34-8146F16C02AE}" srcOrd="0" destOrd="0" presId="urn:microsoft.com/office/officeart/2018/2/layout/IconCircleList"/>
    <dgm:cxn modelId="{78B08A55-CECA-4750-BEE7-E6BF99E6DD57}" type="presOf" srcId="{28BF72AF-36ED-4C40-984B-8DCA3AF42033}" destId="{BBEFA531-EA20-4BB1-A300-6476F0D77B0E}" srcOrd="0" destOrd="0" presId="urn:microsoft.com/office/officeart/2018/2/layout/IconCircleList"/>
    <dgm:cxn modelId="{26FD8756-A700-4340-91D7-C619F10900DB}" type="presOf" srcId="{A6E2763F-6795-49A5-8E89-CD6AAC8F5A28}" destId="{7A68548C-552E-49C7-970D-B998B362ED10}" srcOrd="0" destOrd="0" presId="urn:microsoft.com/office/officeart/2018/2/layout/IconCircleList"/>
    <dgm:cxn modelId="{173F4684-F0B8-427E-A2BB-9BBBFA35D30E}" srcId="{F5B656A5-CF03-4484-802E-5B8FA7104750}" destId="{A404CE22-2415-4E90-A01F-E4E7C6C73506}" srcOrd="3" destOrd="0" parTransId="{52322187-DCFE-468A-8A14-E0041B3138B3}" sibTransId="{A6E2763F-6795-49A5-8E89-CD6AAC8F5A28}"/>
    <dgm:cxn modelId="{99114395-3C28-4A9F-BC58-2C4D0E013545}" type="presOf" srcId="{3C6A0480-887E-4602-A60E-45117AF97B8A}" destId="{36CB64BE-AEBF-4A72-8BDA-2B675A9C8839}" srcOrd="0" destOrd="0" presId="urn:microsoft.com/office/officeart/2018/2/layout/IconCircleList"/>
    <dgm:cxn modelId="{34DCDA98-BDFC-4C2C-A754-AE91A196F917}" type="presOf" srcId="{AE92942F-AEAE-43EF-8FF8-74B5BB5619F7}" destId="{2A03C5EB-1678-4721-A2AD-7609833F016A}" srcOrd="0" destOrd="0" presId="urn:microsoft.com/office/officeart/2018/2/layout/IconCircleList"/>
    <dgm:cxn modelId="{B6FC35A2-3763-4281-88D3-67B0AD50A879}" srcId="{F5B656A5-CF03-4484-802E-5B8FA7104750}" destId="{28BF72AF-36ED-4C40-984B-8DCA3AF42033}" srcOrd="0" destOrd="0" parTransId="{696EB2EE-4763-44F7-943D-3E499D9D3861}" sibTransId="{3C6A0480-887E-4602-A60E-45117AF97B8A}"/>
    <dgm:cxn modelId="{BFE819BC-F4FD-4329-8C1F-DA42C3F6F0EA}" type="presOf" srcId="{F5B656A5-CF03-4484-802E-5B8FA7104750}" destId="{6C51A0F9-17CE-4DD9-BB52-C0D920C916A7}" srcOrd="0" destOrd="0" presId="urn:microsoft.com/office/officeart/2018/2/layout/IconCircleList"/>
    <dgm:cxn modelId="{D8AFA3C2-5E99-44D3-9554-A9A131D2D9FF}" srcId="{F5B656A5-CF03-4484-802E-5B8FA7104750}" destId="{9CD46A50-6C99-436C-A6F6-4BA366BE7249}" srcOrd="2" destOrd="0" parTransId="{369A8D74-4328-4F49-8A7E-29F7F6CD3EA1}" sibTransId="{AE92942F-AEAE-43EF-8FF8-74B5BB5619F7}"/>
    <dgm:cxn modelId="{F33DADDB-243B-4FEE-89EE-7DC973200DD7}" srcId="{F5B656A5-CF03-4484-802E-5B8FA7104750}" destId="{AEDE0921-27B6-4B1A-BA06-B325FABE7A0B}" srcOrd="5" destOrd="0" parTransId="{88F8AC66-F3D9-4509-A5E9-38262A23F758}" sibTransId="{CA841080-9A2D-4F31-8AA5-A6014E2B9931}"/>
    <dgm:cxn modelId="{EBCFF2E3-237F-4BE0-A1DA-A28FA07A57AC}" type="presOf" srcId="{8E6B45E9-E9C5-4830-A58D-D4144B7B6C9A}" destId="{69804EC3-E3CF-4538-9437-9E5EB4E33454}" srcOrd="0" destOrd="0" presId="urn:microsoft.com/office/officeart/2018/2/layout/IconCircleList"/>
    <dgm:cxn modelId="{FE0280E5-B367-4522-A698-169FFB7DCB15}" type="presOf" srcId="{9CD46A50-6C99-436C-A6F6-4BA366BE7249}" destId="{7DE009E7-B267-4A8B-A97C-1CA248CB76FD}" srcOrd="0" destOrd="0" presId="urn:microsoft.com/office/officeart/2018/2/layout/IconCircleList"/>
    <dgm:cxn modelId="{5744D7E6-899B-4374-A168-B78BA5833654}" srcId="{F5B656A5-CF03-4484-802E-5B8FA7104750}" destId="{A4C4B0CA-D135-4749-94D1-92C400885421}" srcOrd="4" destOrd="0" parTransId="{CE69197C-8F8A-40DA-A80D-E919B62355B7}" sibTransId="{3FE3AB39-1618-4267-9167-325319381B52}"/>
    <dgm:cxn modelId="{867C10EA-2419-43BF-9759-473281693CBF}" type="presOf" srcId="{DB4DFB44-AB3E-4307-940E-2163597765E6}" destId="{4892A3EA-CCEB-475F-9127-C377389F1B90}" srcOrd="0" destOrd="0" presId="urn:microsoft.com/office/officeart/2018/2/layout/IconCircleList"/>
    <dgm:cxn modelId="{89E27D06-7CFB-42AF-9FF6-530070CD1CF2}" type="presParOf" srcId="{6C51A0F9-17CE-4DD9-BB52-C0D920C916A7}" destId="{879470AB-4326-4A92-B7FC-74CC8AA11445}" srcOrd="0" destOrd="0" presId="urn:microsoft.com/office/officeart/2018/2/layout/IconCircleList"/>
    <dgm:cxn modelId="{D86E0C50-1DFE-4D92-9409-9499D0366463}" type="presParOf" srcId="{879470AB-4326-4A92-B7FC-74CC8AA11445}" destId="{D2237ACA-8898-4A40-82AE-7AACED82B3E4}" srcOrd="0" destOrd="0" presId="urn:microsoft.com/office/officeart/2018/2/layout/IconCircleList"/>
    <dgm:cxn modelId="{2BF6B6A6-8FAF-4C8F-941F-521865D1C9FF}" type="presParOf" srcId="{D2237ACA-8898-4A40-82AE-7AACED82B3E4}" destId="{69C2607D-50B4-4343-965A-5ADA74E6CC34}" srcOrd="0" destOrd="0" presId="urn:microsoft.com/office/officeart/2018/2/layout/IconCircleList"/>
    <dgm:cxn modelId="{4E6CBED1-2BC6-4DB5-970D-D487CDFEB201}" type="presParOf" srcId="{D2237ACA-8898-4A40-82AE-7AACED82B3E4}" destId="{D3EC8866-7D38-4A6E-820B-43FE9A316DB1}" srcOrd="1" destOrd="0" presId="urn:microsoft.com/office/officeart/2018/2/layout/IconCircleList"/>
    <dgm:cxn modelId="{D7335F7D-D96D-4F12-980E-1E7AF38F6087}" type="presParOf" srcId="{D2237ACA-8898-4A40-82AE-7AACED82B3E4}" destId="{6449E851-1D06-4535-8401-51AD6645927C}" srcOrd="2" destOrd="0" presId="urn:microsoft.com/office/officeart/2018/2/layout/IconCircleList"/>
    <dgm:cxn modelId="{F59277C2-6621-4C57-A6A7-34683ABA704F}" type="presParOf" srcId="{D2237ACA-8898-4A40-82AE-7AACED82B3E4}" destId="{BBEFA531-EA20-4BB1-A300-6476F0D77B0E}" srcOrd="3" destOrd="0" presId="urn:microsoft.com/office/officeart/2018/2/layout/IconCircleList"/>
    <dgm:cxn modelId="{9CE5640C-AF77-4DF0-ACDD-D639BB57B5CD}" type="presParOf" srcId="{879470AB-4326-4A92-B7FC-74CC8AA11445}" destId="{36CB64BE-AEBF-4A72-8BDA-2B675A9C8839}" srcOrd="1" destOrd="0" presId="urn:microsoft.com/office/officeart/2018/2/layout/IconCircleList"/>
    <dgm:cxn modelId="{AB7F746E-8401-4BF8-83C2-55DBEA9ED5C3}" type="presParOf" srcId="{879470AB-4326-4A92-B7FC-74CC8AA11445}" destId="{DA3E5817-8CB1-4897-9A4F-111B3565515C}" srcOrd="2" destOrd="0" presId="urn:microsoft.com/office/officeart/2018/2/layout/IconCircleList"/>
    <dgm:cxn modelId="{48F1ACDB-9990-4257-9044-0B6006243C7E}" type="presParOf" srcId="{DA3E5817-8CB1-4897-9A4F-111B3565515C}" destId="{44A5B88F-C4C2-4133-852E-05B3C530CDFE}" srcOrd="0" destOrd="0" presId="urn:microsoft.com/office/officeart/2018/2/layout/IconCircleList"/>
    <dgm:cxn modelId="{ED6FE9F9-ADBE-44E3-96ED-D65CDDF0CDB4}" type="presParOf" srcId="{DA3E5817-8CB1-4897-9A4F-111B3565515C}" destId="{49F58A8B-20AA-4422-B403-0C84ACB1AE11}" srcOrd="1" destOrd="0" presId="urn:microsoft.com/office/officeart/2018/2/layout/IconCircleList"/>
    <dgm:cxn modelId="{85BCD614-BD4D-48D7-939B-3B15DB61DB57}" type="presParOf" srcId="{DA3E5817-8CB1-4897-9A4F-111B3565515C}" destId="{6DFB1784-EDD1-44B0-B093-D1647B579C76}" srcOrd="2" destOrd="0" presId="urn:microsoft.com/office/officeart/2018/2/layout/IconCircleList"/>
    <dgm:cxn modelId="{2106DF88-6419-4AF2-B92C-AD8430074E42}" type="presParOf" srcId="{DA3E5817-8CB1-4897-9A4F-111B3565515C}" destId="{69804EC3-E3CF-4538-9437-9E5EB4E33454}" srcOrd="3" destOrd="0" presId="urn:microsoft.com/office/officeart/2018/2/layout/IconCircleList"/>
    <dgm:cxn modelId="{5D80E35E-8339-4C44-B66D-E36DA694E6DE}" type="presParOf" srcId="{879470AB-4326-4A92-B7FC-74CC8AA11445}" destId="{4892A3EA-CCEB-475F-9127-C377389F1B90}" srcOrd="3" destOrd="0" presId="urn:microsoft.com/office/officeart/2018/2/layout/IconCircleList"/>
    <dgm:cxn modelId="{5C723C0B-106C-4B15-B926-D780F15BA7D0}" type="presParOf" srcId="{879470AB-4326-4A92-B7FC-74CC8AA11445}" destId="{20160902-FCD4-4F3A-A543-197D0A327313}" srcOrd="4" destOrd="0" presId="urn:microsoft.com/office/officeart/2018/2/layout/IconCircleList"/>
    <dgm:cxn modelId="{98953159-3A6D-49E3-B36F-A9639BE96958}" type="presParOf" srcId="{20160902-FCD4-4F3A-A543-197D0A327313}" destId="{E5048437-3932-4E9F-8683-0412D634A9D0}" srcOrd="0" destOrd="0" presId="urn:microsoft.com/office/officeart/2018/2/layout/IconCircleList"/>
    <dgm:cxn modelId="{23A9A9B4-03AF-47C0-BEDB-FB2407950FAC}" type="presParOf" srcId="{20160902-FCD4-4F3A-A543-197D0A327313}" destId="{EB8A1D57-6056-4FB3-8FF7-FBF3C69FC65C}" srcOrd="1" destOrd="0" presId="urn:microsoft.com/office/officeart/2018/2/layout/IconCircleList"/>
    <dgm:cxn modelId="{FA89120E-230C-4A6E-8B5E-2475234E0E7F}" type="presParOf" srcId="{20160902-FCD4-4F3A-A543-197D0A327313}" destId="{6214C3FB-6A36-4CA8-8F1D-75A09D6F3BA4}" srcOrd="2" destOrd="0" presId="urn:microsoft.com/office/officeart/2018/2/layout/IconCircleList"/>
    <dgm:cxn modelId="{66605048-5AC5-4FD0-800A-890752DEF73C}" type="presParOf" srcId="{20160902-FCD4-4F3A-A543-197D0A327313}" destId="{7DE009E7-B267-4A8B-A97C-1CA248CB76FD}" srcOrd="3" destOrd="0" presId="urn:microsoft.com/office/officeart/2018/2/layout/IconCircleList"/>
    <dgm:cxn modelId="{86CC41CD-CAFF-4DFE-BC69-F87A8F049305}" type="presParOf" srcId="{879470AB-4326-4A92-B7FC-74CC8AA11445}" destId="{2A03C5EB-1678-4721-A2AD-7609833F016A}" srcOrd="5" destOrd="0" presId="urn:microsoft.com/office/officeart/2018/2/layout/IconCircleList"/>
    <dgm:cxn modelId="{CAFA5D1C-4DF3-46DF-ABB8-E9987B1019DF}" type="presParOf" srcId="{879470AB-4326-4A92-B7FC-74CC8AA11445}" destId="{8E12BF3A-D031-4B31-BB50-76242D6625FD}" srcOrd="6" destOrd="0" presId="urn:microsoft.com/office/officeart/2018/2/layout/IconCircleList"/>
    <dgm:cxn modelId="{E39725D5-0D91-4B7B-92AA-5B93CB2B189B}" type="presParOf" srcId="{8E12BF3A-D031-4B31-BB50-76242D6625FD}" destId="{7D69650D-12F0-48C9-AE2E-25942E075FC0}" srcOrd="0" destOrd="0" presId="urn:microsoft.com/office/officeart/2018/2/layout/IconCircleList"/>
    <dgm:cxn modelId="{E91AA311-6156-44D2-A94D-9ABCFBC7BA29}" type="presParOf" srcId="{8E12BF3A-D031-4B31-BB50-76242D6625FD}" destId="{3058A556-D1A3-41F0-94FC-F0765102F638}" srcOrd="1" destOrd="0" presId="urn:microsoft.com/office/officeart/2018/2/layout/IconCircleList"/>
    <dgm:cxn modelId="{44CF7313-2706-46CE-9C71-40D5F2C0A6A9}" type="presParOf" srcId="{8E12BF3A-D031-4B31-BB50-76242D6625FD}" destId="{BC7026B6-364A-4461-8A30-2FBDDB375D62}" srcOrd="2" destOrd="0" presId="urn:microsoft.com/office/officeart/2018/2/layout/IconCircleList"/>
    <dgm:cxn modelId="{D0720449-4EF3-45B1-A013-F2CA7CE6A058}" type="presParOf" srcId="{8E12BF3A-D031-4B31-BB50-76242D6625FD}" destId="{C9E985F2-E073-4086-B67A-987B1C175FD3}" srcOrd="3" destOrd="0" presId="urn:microsoft.com/office/officeart/2018/2/layout/IconCircleList"/>
    <dgm:cxn modelId="{08A77A19-8024-414E-98DD-E1C607AFA1BD}" type="presParOf" srcId="{879470AB-4326-4A92-B7FC-74CC8AA11445}" destId="{7A68548C-552E-49C7-970D-B998B362ED10}" srcOrd="7" destOrd="0" presId="urn:microsoft.com/office/officeart/2018/2/layout/IconCircleList"/>
    <dgm:cxn modelId="{384FB666-31FF-468A-8B84-F57C5A7034F6}" type="presParOf" srcId="{879470AB-4326-4A92-B7FC-74CC8AA11445}" destId="{EA68AD03-7FE4-4A47-998C-30F5321F2272}" srcOrd="8" destOrd="0" presId="urn:microsoft.com/office/officeart/2018/2/layout/IconCircleList"/>
    <dgm:cxn modelId="{6FF5809F-58C4-452F-BF27-2E5E63873F6B}" type="presParOf" srcId="{EA68AD03-7FE4-4A47-998C-30F5321F2272}" destId="{91057D33-7EAD-4081-BA15-0D7AF330C5AE}" srcOrd="0" destOrd="0" presId="urn:microsoft.com/office/officeart/2018/2/layout/IconCircleList"/>
    <dgm:cxn modelId="{7FABED69-57AF-459E-8DCF-F6E09B5DAF43}" type="presParOf" srcId="{EA68AD03-7FE4-4A47-998C-30F5321F2272}" destId="{D3BE67B1-9645-4463-BAAF-FB6941C3F252}" srcOrd="1" destOrd="0" presId="urn:microsoft.com/office/officeart/2018/2/layout/IconCircleList"/>
    <dgm:cxn modelId="{81D692F1-EE5C-47C4-B334-BC7F308D9E40}" type="presParOf" srcId="{EA68AD03-7FE4-4A47-998C-30F5321F2272}" destId="{4247A353-88E4-4158-ABE7-F3B0DF73CF2E}" srcOrd="2" destOrd="0" presId="urn:microsoft.com/office/officeart/2018/2/layout/IconCircleList"/>
    <dgm:cxn modelId="{A85421A7-2151-42B2-8540-6D181E6AFD09}" type="presParOf" srcId="{EA68AD03-7FE4-4A47-998C-30F5321F2272}" destId="{C4A8A950-801D-4B70-9D34-8146F16C02AE}" srcOrd="3" destOrd="0" presId="urn:microsoft.com/office/officeart/2018/2/layout/IconCircleList"/>
    <dgm:cxn modelId="{B17F5590-3A6D-4330-85FC-E0E0B9B0A4CF}" type="presParOf" srcId="{879470AB-4326-4A92-B7FC-74CC8AA11445}" destId="{3B828BEA-A09D-456E-B924-729AD9B2917B}" srcOrd="9" destOrd="0" presId="urn:microsoft.com/office/officeart/2018/2/layout/IconCircleList"/>
    <dgm:cxn modelId="{584104E0-464C-4103-8A83-1B7FB7ABE704}" type="presParOf" srcId="{879470AB-4326-4A92-B7FC-74CC8AA11445}" destId="{75D6CD44-0CD6-4741-9647-17F937437B79}" srcOrd="10" destOrd="0" presId="urn:microsoft.com/office/officeart/2018/2/layout/IconCircleList"/>
    <dgm:cxn modelId="{1A44C1CC-E4D4-4E02-90E7-6B47AAE91606}" type="presParOf" srcId="{75D6CD44-0CD6-4741-9647-17F937437B79}" destId="{0B415656-280D-4A19-AFA8-8C8DDAD3F33B}" srcOrd="0" destOrd="0" presId="urn:microsoft.com/office/officeart/2018/2/layout/IconCircleList"/>
    <dgm:cxn modelId="{85EE0CCB-48E0-4F11-BAD7-645C415F020C}" type="presParOf" srcId="{75D6CD44-0CD6-4741-9647-17F937437B79}" destId="{1A844C59-8ED3-42DB-B9D0-C61955772C9C}" srcOrd="1" destOrd="0" presId="urn:microsoft.com/office/officeart/2018/2/layout/IconCircleList"/>
    <dgm:cxn modelId="{15FE750C-FB38-4E37-B5C1-6E3F7987B5D4}" type="presParOf" srcId="{75D6CD44-0CD6-4741-9647-17F937437B79}" destId="{291D48D0-F726-4245-8E3F-89B23FB34C29}" srcOrd="2" destOrd="0" presId="urn:microsoft.com/office/officeart/2018/2/layout/IconCircleList"/>
    <dgm:cxn modelId="{294517E9-A59B-4C3F-9A54-94B80DA288B5}" type="presParOf" srcId="{75D6CD44-0CD6-4741-9647-17F937437B79}" destId="{67D08EA8-A6BD-4FC0-B763-BE6F9AA3C77E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D1F86C-3AE1-49EA-B2FF-E9D80AEFABD8}">
      <dsp:nvSpPr>
        <dsp:cNvPr id="0" name=""/>
        <dsp:cNvSpPr/>
      </dsp:nvSpPr>
      <dsp:spPr>
        <a:xfrm>
          <a:off x="0" y="704"/>
          <a:ext cx="5552091" cy="164766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1754F4-B789-41FF-AD0C-3DD63E08757A}">
      <dsp:nvSpPr>
        <dsp:cNvPr id="0" name=""/>
        <dsp:cNvSpPr/>
      </dsp:nvSpPr>
      <dsp:spPr>
        <a:xfrm>
          <a:off x="498417" y="371427"/>
          <a:ext cx="906213" cy="9062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FB4614-8EB2-4686-B621-EC34B9E7AFCC}">
      <dsp:nvSpPr>
        <dsp:cNvPr id="0" name=""/>
        <dsp:cNvSpPr/>
      </dsp:nvSpPr>
      <dsp:spPr>
        <a:xfrm>
          <a:off x="1903047" y="704"/>
          <a:ext cx="3649043" cy="1647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377" tIns="174377" rIns="174377" bIns="17437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Together for Head Start is a partnership between former ACF leaders, Start Early, and state and regional Head Start associations to support the Head Start community in the current federal context.</a:t>
          </a:r>
        </a:p>
      </dsp:txBody>
      <dsp:txXfrm>
        <a:off x="1903047" y="704"/>
        <a:ext cx="3649043" cy="1647660"/>
      </dsp:txXfrm>
    </dsp:sp>
    <dsp:sp modelId="{42F60BDE-3B27-46E4-9BF8-9F1ECBFFC861}">
      <dsp:nvSpPr>
        <dsp:cNvPr id="0" name=""/>
        <dsp:cNvSpPr/>
      </dsp:nvSpPr>
      <dsp:spPr>
        <a:xfrm>
          <a:off x="0" y="2060279"/>
          <a:ext cx="5552091" cy="164766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182246-F1A3-4EA3-BC62-55F839630155}">
      <dsp:nvSpPr>
        <dsp:cNvPr id="0" name=""/>
        <dsp:cNvSpPr/>
      </dsp:nvSpPr>
      <dsp:spPr>
        <a:xfrm>
          <a:off x="498417" y="2431003"/>
          <a:ext cx="906213" cy="9062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AD998-AD03-43C5-BC81-539933CE006B}">
      <dsp:nvSpPr>
        <dsp:cNvPr id="0" name=""/>
        <dsp:cNvSpPr/>
      </dsp:nvSpPr>
      <dsp:spPr>
        <a:xfrm>
          <a:off x="1903047" y="2060279"/>
          <a:ext cx="3649043" cy="1647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377" tIns="174377" rIns="174377" bIns="17437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We offer weekly email updates, webinars, workshops, resources, and office hours to support Head Start programs.</a:t>
          </a:r>
        </a:p>
      </dsp:txBody>
      <dsp:txXfrm>
        <a:off x="1903047" y="2060279"/>
        <a:ext cx="3649043" cy="1647660"/>
      </dsp:txXfrm>
    </dsp:sp>
    <dsp:sp modelId="{3F789274-14A1-4BF6-87D7-68C6583AB9D1}">
      <dsp:nvSpPr>
        <dsp:cNvPr id="0" name=""/>
        <dsp:cNvSpPr/>
      </dsp:nvSpPr>
      <dsp:spPr>
        <a:xfrm>
          <a:off x="0" y="4119855"/>
          <a:ext cx="5552091" cy="164766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3D846B-A9D1-4D60-A214-2D40DF8058C8}">
      <dsp:nvSpPr>
        <dsp:cNvPr id="0" name=""/>
        <dsp:cNvSpPr/>
      </dsp:nvSpPr>
      <dsp:spPr>
        <a:xfrm>
          <a:off x="498417" y="4490578"/>
          <a:ext cx="906213" cy="9062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ACBA5E-36D5-44F7-82A0-ED9D6524843E}">
      <dsp:nvSpPr>
        <dsp:cNvPr id="0" name=""/>
        <dsp:cNvSpPr/>
      </dsp:nvSpPr>
      <dsp:spPr>
        <a:xfrm>
          <a:off x="1903047" y="4119855"/>
          <a:ext cx="3649043" cy="1647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377" tIns="174377" rIns="174377" bIns="17437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We focus on building the capacity of state and regional associations and supporting Head Start programs.</a:t>
          </a:r>
        </a:p>
      </dsp:txBody>
      <dsp:txXfrm>
        <a:off x="1903047" y="4119855"/>
        <a:ext cx="3649043" cy="16476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C2607D-50B4-4343-965A-5ADA74E6CC34}">
      <dsp:nvSpPr>
        <dsp:cNvPr id="0" name=""/>
        <dsp:cNvSpPr/>
      </dsp:nvSpPr>
      <dsp:spPr>
        <a:xfrm>
          <a:off x="1080947" y="79530"/>
          <a:ext cx="1002422" cy="100242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EC8866-7D38-4A6E-820B-43FE9A316DB1}">
      <dsp:nvSpPr>
        <dsp:cNvPr id="0" name=""/>
        <dsp:cNvSpPr/>
      </dsp:nvSpPr>
      <dsp:spPr>
        <a:xfrm>
          <a:off x="1291456" y="290039"/>
          <a:ext cx="581405" cy="58140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FA531-EA20-4BB1-A300-6476F0D77B0E}">
      <dsp:nvSpPr>
        <dsp:cNvPr id="0" name=""/>
        <dsp:cNvSpPr/>
      </dsp:nvSpPr>
      <dsp:spPr>
        <a:xfrm>
          <a:off x="2298175" y="79530"/>
          <a:ext cx="2362853" cy="1002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Focus on retaining funding</a:t>
          </a:r>
        </a:p>
      </dsp:txBody>
      <dsp:txXfrm>
        <a:off x="2298175" y="79530"/>
        <a:ext cx="2362853" cy="1002422"/>
      </dsp:txXfrm>
    </dsp:sp>
    <dsp:sp modelId="{44A5B88F-C4C2-4133-852E-05B3C530CDFE}">
      <dsp:nvSpPr>
        <dsp:cNvPr id="0" name=""/>
        <dsp:cNvSpPr/>
      </dsp:nvSpPr>
      <dsp:spPr>
        <a:xfrm>
          <a:off x="5072738" y="79530"/>
          <a:ext cx="1002422" cy="100242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F58A8B-20AA-4422-B403-0C84ACB1AE11}">
      <dsp:nvSpPr>
        <dsp:cNvPr id="0" name=""/>
        <dsp:cNvSpPr/>
      </dsp:nvSpPr>
      <dsp:spPr>
        <a:xfrm>
          <a:off x="5283246" y="290039"/>
          <a:ext cx="581405" cy="58140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804EC3-E3CF-4538-9437-9E5EB4E33454}">
      <dsp:nvSpPr>
        <dsp:cNvPr id="0" name=""/>
        <dsp:cNvSpPr/>
      </dsp:nvSpPr>
      <dsp:spPr>
        <a:xfrm>
          <a:off x="6289965" y="79530"/>
          <a:ext cx="2362853" cy="1002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Maintain strong Congressional relationships</a:t>
          </a:r>
        </a:p>
      </dsp:txBody>
      <dsp:txXfrm>
        <a:off x="6289965" y="79530"/>
        <a:ext cx="2362853" cy="1002422"/>
      </dsp:txXfrm>
    </dsp:sp>
    <dsp:sp modelId="{E5048437-3932-4E9F-8683-0412D634A9D0}">
      <dsp:nvSpPr>
        <dsp:cNvPr id="0" name=""/>
        <dsp:cNvSpPr/>
      </dsp:nvSpPr>
      <dsp:spPr>
        <a:xfrm>
          <a:off x="1080947" y="1897523"/>
          <a:ext cx="1002422" cy="100242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8A1D57-6056-4FB3-8FF7-FBF3C69FC65C}">
      <dsp:nvSpPr>
        <dsp:cNvPr id="0" name=""/>
        <dsp:cNvSpPr/>
      </dsp:nvSpPr>
      <dsp:spPr>
        <a:xfrm>
          <a:off x="1291456" y="2108031"/>
          <a:ext cx="581405" cy="58140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009E7-B267-4A8B-A97C-1CA248CB76FD}">
      <dsp:nvSpPr>
        <dsp:cNvPr id="0" name=""/>
        <dsp:cNvSpPr/>
      </dsp:nvSpPr>
      <dsp:spPr>
        <a:xfrm>
          <a:off x="2298175" y="1897523"/>
          <a:ext cx="2362853" cy="1002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Identify your “hard lines” and when litigation is the right approach</a:t>
          </a:r>
        </a:p>
      </dsp:txBody>
      <dsp:txXfrm>
        <a:off x="2298175" y="1897523"/>
        <a:ext cx="2362853" cy="1002422"/>
      </dsp:txXfrm>
    </dsp:sp>
    <dsp:sp modelId="{7D69650D-12F0-48C9-AE2E-25942E075FC0}">
      <dsp:nvSpPr>
        <dsp:cNvPr id="0" name=""/>
        <dsp:cNvSpPr/>
      </dsp:nvSpPr>
      <dsp:spPr>
        <a:xfrm>
          <a:off x="5072738" y="1897523"/>
          <a:ext cx="1002422" cy="100242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58A556-D1A3-41F0-94FC-F0765102F638}">
      <dsp:nvSpPr>
        <dsp:cNvPr id="0" name=""/>
        <dsp:cNvSpPr/>
      </dsp:nvSpPr>
      <dsp:spPr>
        <a:xfrm>
          <a:off x="5283246" y="2108031"/>
          <a:ext cx="581405" cy="58140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E985F2-E073-4086-B67A-987B1C175FD3}">
      <dsp:nvSpPr>
        <dsp:cNvPr id="0" name=""/>
        <dsp:cNvSpPr/>
      </dsp:nvSpPr>
      <dsp:spPr>
        <a:xfrm>
          <a:off x="6289965" y="1897523"/>
          <a:ext cx="2362853" cy="1002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Try to be as comfortable as you can with uncertainty</a:t>
          </a:r>
        </a:p>
      </dsp:txBody>
      <dsp:txXfrm>
        <a:off x="6289965" y="1897523"/>
        <a:ext cx="2362853" cy="1002422"/>
      </dsp:txXfrm>
    </dsp:sp>
    <dsp:sp modelId="{91057D33-7EAD-4081-BA15-0D7AF330C5AE}">
      <dsp:nvSpPr>
        <dsp:cNvPr id="0" name=""/>
        <dsp:cNvSpPr/>
      </dsp:nvSpPr>
      <dsp:spPr>
        <a:xfrm>
          <a:off x="1080947" y="3715515"/>
          <a:ext cx="1002422" cy="100242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BE67B1-9645-4463-BAAF-FB6941C3F252}">
      <dsp:nvSpPr>
        <dsp:cNvPr id="0" name=""/>
        <dsp:cNvSpPr/>
      </dsp:nvSpPr>
      <dsp:spPr>
        <a:xfrm>
          <a:off x="1291456" y="3926024"/>
          <a:ext cx="581405" cy="58140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A8A950-801D-4B70-9D34-8146F16C02AE}">
      <dsp:nvSpPr>
        <dsp:cNvPr id="0" name=""/>
        <dsp:cNvSpPr/>
      </dsp:nvSpPr>
      <dsp:spPr>
        <a:xfrm>
          <a:off x="2298175" y="3715515"/>
          <a:ext cx="2362853" cy="1002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Reframe the work, keep the mission</a:t>
          </a:r>
        </a:p>
      </dsp:txBody>
      <dsp:txXfrm>
        <a:off x="2298175" y="3715515"/>
        <a:ext cx="2362853" cy="1002422"/>
      </dsp:txXfrm>
    </dsp:sp>
    <dsp:sp modelId="{0B415656-280D-4A19-AFA8-8C8DDAD3F33B}">
      <dsp:nvSpPr>
        <dsp:cNvPr id="0" name=""/>
        <dsp:cNvSpPr/>
      </dsp:nvSpPr>
      <dsp:spPr>
        <a:xfrm>
          <a:off x="5072738" y="3715515"/>
          <a:ext cx="1002422" cy="1002422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844C59-8ED3-42DB-B9D0-C61955772C9C}">
      <dsp:nvSpPr>
        <dsp:cNvPr id="0" name=""/>
        <dsp:cNvSpPr/>
      </dsp:nvSpPr>
      <dsp:spPr>
        <a:xfrm>
          <a:off x="5283246" y="3926024"/>
          <a:ext cx="581405" cy="58140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D08EA8-A6BD-4FC0-B763-BE6F9AA3C77E}">
      <dsp:nvSpPr>
        <dsp:cNvPr id="0" name=""/>
        <dsp:cNvSpPr/>
      </dsp:nvSpPr>
      <dsp:spPr>
        <a:xfrm>
          <a:off x="6289965" y="3715515"/>
          <a:ext cx="2362853" cy="1002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Submit comments on proposed changes to the Child Care and Development Fund and Head Start Program Performance Standards</a:t>
          </a:r>
        </a:p>
      </dsp:txBody>
      <dsp:txXfrm>
        <a:off x="6289965" y="3715515"/>
        <a:ext cx="2362853" cy="10024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76AB79-C677-3DB7-78CF-9305D58614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3AB137-CEA6-0244-F12B-1ECC21172D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994AA-C437-4EF4-8BEF-0B832D7FA420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68EC96-C6CC-F2AF-D90F-143F4D20A07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F8EC8D-EF88-0275-F75C-A789924433B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57874-EF65-4B61-B062-40C932C8129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0278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20CE03-6C3A-EB4D-A9B1-7EFD38B58412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57D50D-BAA9-464B-B391-243138E078D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92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Yvette gets attention and welcomes the group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57D50D-BAA9-464B-B391-243138E078D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2297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Yvette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57D50D-BAA9-464B-B391-243138E078D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4921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Katie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57D50D-BAA9-464B-B391-243138E078D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468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Yvette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57D50D-BAA9-464B-B391-243138E078D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40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Yvette- add color and experiences of programs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57D50D-BAA9-464B-B391-243138E078D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317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Katie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57D50D-BAA9-464B-B391-243138E078D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939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9429764-E305-A48D-5244-9BCD209022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2192000" cy="8286859"/>
            <a:chOff x="0" y="1"/>
            <a:chExt cx="12192000" cy="8286859"/>
          </a:xfrm>
        </p:grpSpPr>
        <p:sp>
          <p:nvSpPr>
            <p:cNvPr id="7" name="Freeform 13">
              <a:extLst>
                <a:ext uri="{FF2B5EF4-FFF2-40B4-BE49-F238E27FC236}">
                  <a16:creationId xmlns:a16="http://schemas.microsoft.com/office/drawing/2014/main" id="{45F65CE3-2411-E8E5-B72E-F5CBEC4DDC55}"/>
                </a:ext>
              </a:extLst>
            </p:cNvPr>
            <p:cNvSpPr/>
            <p:nvPr userDrawn="1"/>
          </p:nvSpPr>
          <p:spPr>
            <a:xfrm>
              <a:off x="4000500" y="1087403"/>
              <a:ext cx="8191500" cy="5770597"/>
            </a:xfrm>
            <a:custGeom>
              <a:avLst/>
              <a:gdLst>
                <a:gd name="connsiteX0" fmla="*/ 4929467 w 8191500"/>
                <a:gd name="connsiteY0" fmla="*/ 0 h 5770597"/>
                <a:gd name="connsiteX1" fmla="*/ 8065066 w 8191500"/>
                <a:gd name="connsiteY1" fmla="*/ 1118513 h 5770597"/>
                <a:gd name="connsiteX2" fmla="*/ 8191500 w 8191500"/>
                <a:gd name="connsiteY2" fmla="*/ 1227339 h 5770597"/>
                <a:gd name="connsiteX3" fmla="*/ 8191500 w 8191500"/>
                <a:gd name="connsiteY3" fmla="*/ 5770597 h 5770597"/>
                <a:gd name="connsiteX4" fmla="*/ 79523 w 8191500"/>
                <a:gd name="connsiteY4" fmla="*/ 5770597 h 5770597"/>
                <a:gd name="connsiteX5" fmla="*/ 56799 w 8191500"/>
                <a:gd name="connsiteY5" fmla="*/ 5644158 h 5770597"/>
                <a:gd name="connsiteX6" fmla="*/ 0 w 8191500"/>
                <a:gd name="connsiteY6" fmla="*/ 4898209 h 5770597"/>
                <a:gd name="connsiteX7" fmla="*/ 4929467 w 8191500"/>
                <a:gd name="connsiteY7" fmla="*/ 0 h 5770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191500" h="5770597">
                  <a:moveTo>
                    <a:pt x="4929467" y="0"/>
                  </a:moveTo>
                  <a:cubicBezTo>
                    <a:pt x="6120547" y="0"/>
                    <a:pt x="7212963" y="419755"/>
                    <a:pt x="8065066" y="1118513"/>
                  </a:cubicBezTo>
                  <a:lnTo>
                    <a:pt x="8191500" y="1227339"/>
                  </a:lnTo>
                  <a:lnTo>
                    <a:pt x="8191500" y="5770597"/>
                  </a:lnTo>
                  <a:lnTo>
                    <a:pt x="79523" y="5770597"/>
                  </a:lnTo>
                  <a:lnTo>
                    <a:pt x="56799" y="5644158"/>
                  </a:lnTo>
                  <a:cubicBezTo>
                    <a:pt x="19398" y="5400934"/>
                    <a:pt x="0" y="5151822"/>
                    <a:pt x="0" y="4898209"/>
                  </a:cubicBezTo>
                  <a:cubicBezTo>
                    <a:pt x="0" y="2193003"/>
                    <a:pt x="2206998" y="0"/>
                    <a:pt x="4929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B6B51B3-AA6C-9C5E-7032-5AEA05D4590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06241" y="183933"/>
              <a:ext cx="0" cy="1597708"/>
            </a:xfrm>
            <a:prstGeom prst="line">
              <a:avLst/>
            </a:prstGeom>
            <a:ln w="127000" cap="rnd"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: Shape 13">
              <a:extLst>
                <a:ext uri="{FF2B5EF4-FFF2-40B4-BE49-F238E27FC236}">
                  <a16:creationId xmlns:a16="http://schemas.microsoft.com/office/drawing/2014/main" id="{4F28561D-5B3C-F08A-F7B5-48E6B74EAEBD}"/>
                </a:ext>
              </a:extLst>
            </p:cNvPr>
            <p:cNvSpPr/>
            <p:nvPr userDrawn="1"/>
          </p:nvSpPr>
          <p:spPr>
            <a:xfrm>
              <a:off x="5292348" y="1"/>
              <a:ext cx="2279742" cy="1267785"/>
            </a:xfrm>
            <a:custGeom>
              <a:avLst/>
              <a:gdLst>
                <a:gd name="connsiteX0" fmla="*/ 0 w 2279742"/>
                <a:gd name="connsiteY0" fmla="*/ 0 h 1267785"/>
                <a:gd name="connsiteX1" fmla="*/ 138700 w 2279742"/>
                <a:gd name="connsiteY1" fmla="*/ 0 h 1267785"/>
                <a:gd name="connsiteX2" fmla="*/ 138700 w 2279742"/>
                <a:gd name="connsiteY2" fmla="*/ 1078193 h 1267785"/>
                <a:gd name="connsiteX3" fmla="*/ 2002733 w 2279742"/>
                <a:gd name="connsiteY3" fmla="*/ 0 h 1267785"/>
                <a:gd name="connsiteX4" fmla="*/ 2279742 w 2279742"/>
                <a:gd name="connsiteY4" fmla="*/ 0 h 1267785"/>
                <a:gd name="connsiteX5" fmla="*/ 104026 w 2279742"/>
                <a:gd name="connsiteY5" fmla="*/ 1258503 h 1267785"/>
                <a:gd name="connsiteX6" fmla="*/ 69351 w 2279742"/>
                <a:gd name="connsiteY6" fmla="*/ 1267785 h 1267785"/>
                <a:gd name="connsiteX7" fmla="*/ 0 w 2279742"/>
                <a:gd name="connsiteY7" fmla="*/ 1198436 h 1267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79742" h="1267785">
                  <a:moveTo>
                    <a:pt x="0" y="0"/>
                  </a:moveTo>
                  <a:lnTo>
                    <a:pt x="138700" y="0"/>
                  </a:lnTo>
                  <a:lnTo>
                    <a:pt x="138700" y="1078193"/>
                  </a:lnTo>
                  <a:lnTo>
                    <a:pt x="2002733" y="0"/>
                  </a:lnTo>
                  <a:lnTo>
                    <a:pt x="2279742" y="0"/>
                  </a:lnTo>
                  <a:lnTo>
                    <a:pt x="104026" y="1258503"/>
                  </a:lnTo>
                  <a:cubicBezTo>
                    <a:pt x="93484" y="1264595"/>
                    <a:pt x="81523" y="1267796"/>
                    <a:pt x="69351" y="1267785"/>
                  </a:cubicBezTo>
                  <a:cubicBezTo>
                    <a:pt x="31049" y="1267785"/>
                    <a:pt x="0" y="1236737"/>
                    <a:pt x="0" y="1198436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: Shape 15">
              <a:extLst>
                <a:ext uri="{FF2B5EF4-FFF2-40B4-BE49-F238E27FC236}">
                  <a16:creationId xmlns:a16="http://schemas.microsoft.com/office/drawing/2014/main" id="{7BD7FF70-44B7-E753-26CD-E228B56C2517}"/>
                </a:ext>
              </a:extLst>
            </p:cNvPr>
            <p:cNvSpPr/>
            <p:nvPr userDrawn="1"/>
          </p:nvSpPr>
          <p:spPr>
            <a:xfrm>
              <a:off x="10208695" y="1"/>
              <a:ext cx="1135066" cy="477997"/>
            </a:xfrm>
            <a:custGeom>
              <a:avLst/>
              <a:gdLst>
                <a:gd name="connsiteX0" fmla="*/ 0 w 1135066"/>
                <a:gd name="connsiteY0" fmla="*/ 0 h 477997"/>
                <a:gd name="connsiteX1" fmla="*/ 1135066 w 1135066"/>
                <a:gd name="connsiteY1" fmla="*/ 0 h 477997"/>
                <a:gd name="connsiteX2" fmla="*/ 1133370 w 1135066"/>
                <a:gd name="connsiteY2" fmla="*/ 16827 h 477997"/>
                <a:gd name="connsiteX3" fmla="*/ 567533 w 1135066"/>
                <a:gd name="connsiteY3" fmla="*/ 477997 h 477997"/>
                <a:gd name="connsiteX4" fmla="*/ 1696 w 1135066"/>
                <a:gd name="connsiteY4" fmla="*/ 16827 h 47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5066" h="477997">
                  <a:moveTo>
                    <a:pt x="0" y="0"/>
                  </a:moveTo>
                  <a:lnTo>
                    <a:pt x="1135066" y="0"/>
                  </a:lnTo>
                  <a:lnTo>
                    <a:pt x="1133370" y="16827"/>
                  </a:lnTo>
                  <a:cubicBezTo>
                    <a:pt x="1079514" y="280016"/>
                    <a:pt x="846644" y="477997"/>
                    <a:pt x="567533" y="477997"/>
                  </a:cubicBezTo>
                  <a:cubicBezTo>
                    <a:pt x="288422" y="477997"/>
                    <a:pt x="55552" y="280016"/>
                    <a:pt x="1696" y="1682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F9EE857-93B9-ACF6-2AB4-2A29C4B94776}"/>
                </a:ext>
              </a:extLst>
            </p:cNvPr>
            <p:cNvSpPr/>
            <p:nvPr userDrawn="1"/>
          </p:nvSpPr>
          <p:spPr>
            <a:xfrm>
              <a:off x="1569044" y="514898"/>
              <a:ext cx="2393351" cy="232842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: Shape 19">
              <a:extLst>
                <a:ext uri="{FF2B5EF4-FFF2-40B4-BE49-F238E27FC236}">
                  <a16:creationId xmlns:a16="http://schemas.microsoft.com/office/drawing/2014/main" id="{75030D84-5EEB-A095-3D43-0ED22BDB8406}"/>
                </a:ext>
              </a:extLst>
            </p:cNvPr>
            <p:cNvSpPr/>
            <p:nvPr userDrawn="1"/>
          </p:nvSpPr>
          <p:spPr>
            <a:xfrm flipH="1">
              <a:off x="0" y="2949740"/>
              <a:ext cx="1186451" cy="1771650"/>
            </a:xfrm>
            <a:custGeom>
              <a:avLst/>
              <a:gdLst>
                <a:gd name="connsiteX0" fmla="*/ 61913 w 1186451"/>
                <a:gd name="connsiteY0" fmla="*/ 0 h 1771650"/>
                <a:gd name="connsiteX1" fmla="*/ 1186451 w 1186451"/>
                <a:gd name="connsiteY1" fmla="*/ 0 h 1771650"/>
                <a:gd name="connsiteX2" fmla="*/ 1186451 w 1186451"/>
                <a:gd name="connsiteY2" fmla="*/ 123825 h 1771650"/>
                <a:gd name="connsiteX3" fmla="*/ 123825 w 1186451"/>
                <a:gd name="connsiteY3" fmla="*/ 123825 h 1771650"/>
                <a:gd name="connsiteX4" fmla="*/ 123825 w 1186451"/>
                <a:gd name="connsiteY4" fmla="*/ 1647825 h 1771650"/>
                <a:gd name="connsiteX5" fmla="*/ 1186451 w 1186451"/>
                <a:gd name="connsiteY5" fmla="*/ 1647825 h 1771650"/>
                <a:gd name="connsiteX6" fmla="*/ 1186451 w 1186451"/>
                <a:gd name="connsiteY6" fmla="*/ 1771650 h 1771650"/>
                <a:gd name="connsiteX7" fmla="*/ 61913 w 1186451"/>
                <a:gd name="connsiteY7" fmla="*/ 1771650 h 1771650"/>
                <a:gd name="connsiteX8" fmla="*/ 0 w 1186451"/>
                <a:gd name="connsiteY8" fmla="*/ 1709738 h 1771650"/>
                <a:gd name="connsiteX9" fmla="*/ 0 w 1186451"/>
                <a:gd name="connsiteY9" fmla="*/ 61913 h 1771650"/>
                <a:gd name="connsiteX10" fmla="*/ 61913 w 1186451"/>
                <a:gd name="connsiteY10" fmla="*/ 0 h 1771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86451" h="1771650">
                  <a:moveTo>
                    <a:pt x="61913" y="0"/>
                  </a:moveTo>
                  <a:lnTo>
                    <a:pt x="1186451" y="0"/>
                  </a:lnTo>
                  <a:lnTo>
                    <a:pt x="1186451" y="123825"/>
                  </a:lnTo>
                  <a:lnTo>
                    <a:pt x="123825" y="123825"/>
                  </a:lnTo>
                  <a:lnTo>
                    <a:pt x="123825" y="1647825"/>
                  </a:lnTo>
                  <a:lnTo>
                    <a:pt x="1186451" y="1647825"/>
                  </a:lnTo>
                  <a:lnTo>
                    <a:pt x="1186451" y="1771650"/>
                  </a:lnTo>
                  <a:lnTo>
                    <a:pt x="61913" y="1771650"/>
                  </a:lnTo>
                  <a:cubicBezTo>
                    <a:pt x="27719" y="1771650"/>
                    <a:pt x="0" y="1743932"/>
                    <a:pt x="0" y="1709738"/>
                  </a:cubicBezTo>
                  <a:lnTo>
                    <a:pt x="0" y="61913"/>
                  </a:lnTo>
                  <a:cubicBezTo>
                    <a:pt x="0" y="27719"/>
                    <a:pt x="27719" y="0"/>
                    <a:pt x="61913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Arc 12">
              <a:extLst>
                <a:ext uri="{FF2B5EF4-FFF2-40B4-BE49-F238E27FC236}">
                  <a16:creationId xmlns:a16="http://schemas.microsoft.com/office/drawing/2014/main" id="{26E6DE3E-6851-19AD-2E60-22F006238173}"/>
                </a:ext>
              </a:extLst>
            </p:cNvPr>
            <p:cNvSpPr/>
            <p:nvPr userDrawn="1"/>
          </p:nvSpPr>
          <p:spPr>
            <a:xfrm rot="16200000">
              <a:off x="1539683" y="4203427"/>
              <a:ext cx="4083433" cy="4083433"/>
            </a:xfrm>
            <a:prstGeom prst="arc">
              <a:avLst/>
            </a:prstGeom>
            <a:ln w="127000" cap="rnd"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2E8C189B-2E00-67DA-E342-3440F5EBB4C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84474" y="2949739"/>
            <a:ext cx="6261291" cy="2396686"/>
          </a:xfrm>
        </p:spPr>
        <p:txBody>
          <a:bodyPr anchor="b" anchorCtr="0">
            <a:noAutofit/>
          </a:bodyPr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42467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E96D25F-53A2-6217-84B4-7EB874F0B3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89189" y="941148"/>
            <a:ext cx="11182430" cy="4797821"/>
            <a:chOff x="489189" y="941148"/>
            <a:chExt cx="11182430" cy="4797821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0FA62D-C8AE-52B8-1712-6116756D1A83}"/>
                </a:ext>
              </a:extLst>
            </p:cNvPr>
            <p:cNvSpPr/>
            <p:nvPr userDrawn="1"/>
          </p:nvSpPr>
          <p:spPr>
            <a:xfrm>
              <a:off x="489189" y="1119031"/>
              <a:ext cx="4619938" cy="4619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Arc 8">
              <a:extLst>
                <a:ext uri="{FF2B5EF4-FFF2-40B4-BE49-F238E27FC236}">
                  <a16:creationId xmlns:a16="http://schemas.microsoft.com/office/drawing/2014/main" id="{1D2D6A01-57CF-3C0B-968C-E5A8FD352320}"/>
                </a:ext>
              </a:extLst>
            </p:cNvPr>
            <p:cNvSpPr/>
            <p:nvPr userDrawn="1"/>
          </p:nvSpPr>
          <p:spPr>
            <a:xfrm rot="19809111">
              <a:off x="8683720" y="941148"/>
              <a:ext cx="2987899" cy="2987899"/>
            </a:xfrm>
            <a:prstGeom prst="arc">
              <a:avLst>
                <a:gd name="adj1" fmla="val 15817365"/>
                <a:gd name="adj2" fmla="val 1781380"/>
              </a:avLst>
            </a:prstGeom>
            <a:ln w="127000" cap="rnd">
              <a:solidFill>
                <a:schemeClr val="accent4"/>
              </a:solidFill>
              <a:prstDash val="dash"/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10BEFAA-C349-7DB1-1827-0FA48A430AD8}"/>
                </a:ext>
              </a:extLst>
            </p:cNvPr>
            <p:cNvSpPr/>
            <p:nvPr userDrawn="1"/>
          </p:nvSpPr>
          <p:spPr>
            <a:xfrm>
              <a:off x="910048" y="4780992"/>
              <a:ext cx="546100" cy="5461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957" y="1119031"/>
            <a:ext cx="4384736" cy="4619938"/>
          </a:xfrm>
        </p:spPr>
        <p:txBody>
          <a:bodyPr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01708" y="554942"/>
            <a:ext cx="5552091" cy="5768220"/>
          </a:xfrm>
        </p:spPr>
        <p:txBody>
          <a:bodyPr anchor="ctr" anchorCtr="0">
            <a:normAutofit/>
          </a:bodyPr>
          <a:lstStyle>
            <a:lvl1pPr marL="0" indent="0">
              <a:spcBef>
                <a:spcPts val="1000"/>
              </a:spcBef>
              <a:spcAft>
                <a:spcPts val="800"/>
              </a:spcAft>
              <a:buNone/>
              <a:defRPr sz="2400"/>
            </a:lvl1pPr>
            <a:lvl2pPr marL="800100" indent="-3429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2pPr>
            <a:lvl3pPr marL="12001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3pPr>
            <a:lvl4pPr marL="16573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4pPr>
            <a:lvl5pPr marL="21145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4388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9EF93C3C-09E9-6CD0-EF4B-6DE09539EE7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011782 w 12192000"/>
              <a:gd name="connsiteY0" fmla="*/ 4817511 h 6858000"/>
              <a:gd name="connsiteX1" fmla="*/ 8937059 w 12192000"/>
              <a:gd name="connsiteY1" fmla="*/ 4972626 h 6858000"/>
              <a:gd name="connsiteX2" fmla="*/ 8588084 w 12192000"/>
              <a:gd name="connsiteY2" fmla="*/ 5489438 h 6858000"/>
              <a:gd name="connsiteX3" fmla="*/ 8565206 w 12192000"/>
              <a:gd name="connsiteY3" fmla="*/ 5514611 h 6858000"/>
              <a:gd name="connsiteX4" fmla="*/ 8569944 w 12192000"/>
              <a:gd name="connsiteY4" fmla="*/ 5520198 h 6858000"/>
              <a:gd name="connsiteX5" fmla="*/ 8878607 w 12192000"/>
              <a:gd name="connsiteY5" fmla="*/ 5644582 h 6858000"/>
              <a:gd name="connsiteX6" fmla="*/ 9315123 w 12192000"/>
              <a:gd name="connsiteY6" fmla="*/ 5219907 h 6858000"/>
              <a:gd name="connsiteX7" fmla="*/ 9048519 w 12192000"/>
              <a:gd name="connsiteY7" fmla="*/ 4828605 h 6858000"/>
              <a:gd name="connsiteX8" fmla="*/ 6096000 w 12192000"/>
              <a:gd name="connsiteY8" fmla="*/ 200625 h 6858000"/>
              <a:gd name="connsiteX9" fmla="*/ 2867625 w 12192000"/>
              <a:gd name="connsiteY9" fmla="*/ 3429000 h 6858000"/>
              <a:gd name="connsiteX10" fmla="*/ 6096000 w 12192000"/>
              <a:gd name="connsiteY10" fmla="*/ 6657375 h 6858000"/>
              <a:gd name="connsiteX11" fmla="*/ 9324375 w 12192000"/>
              <a:gd name="connsiteY11" fmla="*/ 3429000 h 6858000"/>
              <a:gd name="connsiteX12" fmla="*/ 6096000 w 12192000"/>
              <a:gd name="connsiteY12" fmla="*/ 200625 h 6858000"/>
              <a:gd name="connsiteX13" fmla="*/ 0 w 12192000"/>
              <a:gd name="connsiteY13" fmla="*/ 0 h 6858000"/>
              <a:gd name="connsiteX14" fmla="*/ 12192000 w 12192000"/>
              <a:gd name="connsiteY14" fmla="*/ 0 h 6858000"/>
              <a:gd name="connsiteX15" fmla="*/ 12192000 w 12192000"/>
              <a:gd name="connsiteY15" fmla="*/ 6858000 h 6858000"/>
              <a:gd name="connsiteX16" fmla="*/ 0 w 12192000"/>
              <a:gd name="connsiteY1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192000" h="6858000">
                <a:moveTo>
                  <a:pt x="9011782" y="4817511"/>
                </a:moveTo>
                <a:lnTo>
                  <a:pt x="8937059" y="4972626"/>
                </a:lnTo>
                <a:cubicBezTo>
                  <a:pt x="8837255" y="5156349"/>
                  <a:pt x="8720206" y="5329344"/>
                  <a:pt x="8588084" y="5489438"/>
                </a:cubicBezTo>
                <a:lnTo>
                  <a:pt x="8565206" y="5514611"/>
                </a:lnTo>
                <a:lnTo>
                  <a:pt x="8569944" y="5520198"/>
                </a:lnTo>
                <a:cubicBezTo>
                  <a:pt x="8648938" y="5597049"/>
                  <a:pt x="8758066" y="5644582"/>
                  <a:pt x="8878607" y="5644582"/>
                </a:cubicBezTo>
                <a:cubicBezTo>
                  <a:pt x="9119688" y="5644582"/>
                  <a:pt x="9315123" y="5454449"/>
                  <a:pt x="9315123" y="5219907"/>
                </a:cubicBezTo>
                <a:cubicBezTo>
                  <a:pt x="9315123" y="5044001"/>
                  <a:pt x="9205191" y="4893074"/>
                  <a:pt x="9048519" y="4828605"/>
                </a:cubicBezTo>
                <a:close/>
                <a:moveTo>
                  <a:pt x="6096000" y="200625"/>
                </a:moveTo>
                <a:cubicBezTo>
                  <a:pt x="4313018" y="200625"/>
                  <a:pt x="2867625" y="1646018"/>
                  <a:pt x="2867625" y="3429000"/>
                </a:cubicBezTo>
                <a:cubicBezTo>
                  <a:pt x="2867625" y="5211982"/>
                  <a:pt x="4313018" y="6657375"/>
                  <a:pt x="6096000" y="6657375"/>
                </a:cubicBezTo>
                <a:cubicBezTo>
                  <a:pt x="7878982" y="6657375"/>
                  <a:pt x="9324375" y="5211982"/>
                  <a:pt x="9324375" y="3429000"/>
                </a:cubicBezTo>
                <a:cubicBezTo>
                  <a:pt x="9324375" y="1646018"/>
                  <a:pt x="7878982" y="200625"/>
                  <a:pt x="6096000" y="200625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insert picture</a:t>
            </a: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D5C3C4BD-DFDB-76B4-17CA-7DA4D1729F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9366740" flipV="1">
            <a:off x="2557952" y="-89828"/>
            <a:ext cx="7173200" cy="7173200"/>
          </a:xfrm>
          <a:prstGeom prst="arc">
            <a:avLst>
              <a:gd name="adj1" fmla="val 16200000"/>
              <a:gd name="adj2" fmla="val 20401595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2B04B61C-6467-D51D-0AF4-5C7D05F36C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68168" y="923544"/>
            <a:ext cx="6455664" cy="5010912"/>
          </a:xfrm>
          <a:prstGeom prst="rect">
            <a:avLst/>
          </a:prstGeom>
          <a:noFill/>
        </p:spPr>
        <p:txBody>
          <a:bodyPr lIns="0" rIns="0">
            <a:norm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47A19F4B-D154-3EB2-F86A-9A63283A3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8565206" y="4817511"/>
            <a:ext cx="749917" cy="827071"/>
          </a:xfrm>
          <a:custGeom>
            <a:avLst/>
            <a:gdLst>
              <a:gd name="connsiteX0" fmla="*/ 446576 w 749917"/>
              <a:gd name="connsiteY0" fmla="*/ 0 h 827071"/>
              <a:gd name="connsiteX1" fmla="*/ 483313 w 749917"/>
              <a:gd name="connsiteY1" fmla="*/ 11094 h 827071"/>
              <a:gd name="connsiteX2" fmla="*/ 749917 w 749917"/>
              <a:gd name="connsiteY2" fmla="*/ 402396 h 827071"/>
              <a:gd name="connsiteX3" fmla="*/ 313401 w 749917"/>
              <a:gd name="connsiteY3" fmla="*/ 827071 h 827071"/>
              <a:gd name="connsiteX4" fmla="*/ 4738 w 749917"/>
              <a:gd name="connsiteY4" fmla="*/ 702687 h 827071"/>
              <a:gd name="connsiteX5" fmla="*/ 0 w 749917"/>
              <a:gd name="connsiteY5" fmla="*/ 697100 h 827071"/>
              <a:gd name="connsiteX6" fmla="*/ 22878 w 749917"/>
              <a:gd name="connsiteY6" fmla="*/ 671927 h 827071"/>
              <a:gd name="connsiteX7" fmla="*/ 371853 w 749917"/>
              <a:gd name="connsiteY7" fmla="*/ 155115 h 827071"/>
              <a:gd name="connsiteX8" fmla="*/ 446576 w 749917"/>
              <a:gd name="connsiteY8" fmla="*/ 0 h 827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917" h="827071">
                <a:moveTo>
                  <a:pt x="446576" y="0"/>
                </a:moveTo>
                <a:lnTo>
                  <a:pt x="483313" y="11094"/>
                </a:lnTo>
                <a:cubicBezTo>
                  <a:pt x="639985" y="75563"/>
                  <a:pt x="749917" y="226490"/>
                  <a:pt x="749917" y="402396"/>
                </a:cubicBezTo>
                <a:cubicBezTo>
                  <a:pt x="749917" y="636938"/>
                  <a:pt x="554482" y="827071"/>
                  <a:pt x="313401" y="827071"/>
                </a:cubicBezTo>
                <a:cubicBezTo>
                  <a:pt x="192860" y="827071"/>
                  <a:pt x="83732" y="779538"/>
                  <a:pt x="4738" y="702687"/>
                </a:cubicBezTo>
                <a:lnTo>
                  <a:pt x="0" y="697100"/>
                </a:lnTo>
                <a:lnTo>
                  <a:pt x="22878" y="671927"/>
                </a:lnTo>
                <a:cubicBezTo>
                  <a:pt x="155000" y="511833"/>
                  <a:pt x="272049" y="338838"/>
                  <a:pt x="371853" y="155115"/>
                </a:cubicBezTo>
                <a:lnTo>
                  <a:pt x="44657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842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04803"/>
            <a:ext cx="10515600" cy="1472974"/>
          </a:xfrm>
        </p:spPr>
        <p:txBody>
          <a:bodyPr anchor="ctr" anchorCtr="0">
            <a:noAutofit/>
          </a:bodyPr>
          <a:lstStyle/>
          <a:p>
            <a:r>
              <a:rPr lang="en-US" dirty="0"/>
              <a:t>Click to add 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E3FB7D8D-37C3-E089-EC02-FB49A13CBE1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38200" y="1838099"/>
            <a:ext cx="8012113" cy="4284889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defRPr sz="1800"/>
            </a:lvl1pPr>
            <a:lvl2pPr>
              <a:lnSpc>
                <a:spcPct val="90000"/>
              </a:lnSpc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defRPr sz="1600"/>
            </a:lvl2pPr>
            <a:lvl3pPr>
              <a:lnSpc>
                <a:spcPct val="90000"/>
              </a:lnSpc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defRPr sz="1400"/>
            </a:lvl3pPr>
            <a:lvl4pPr>
              <a:lnSpc>
                <a:spcPct val="90000"/>
              </a:lnSpc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defRPr sz="1200"/>
            </a:lvl4pPr>
            <a:lvl5pPr>
              <a:lnSpc>
                <a:spcPct val="90000"/>
              </a:lnSpc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defRPr sz="12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Freeform: Shape 14">
            <a:extLst>
              <a:ext uri="{FF2B5EF4-FFF2-40B4-BE49-F238E27FC236}">
                <a16:creationId xmlns:a16="http://schemas.microsoft.com/office/drawing/2014/main" id="{438B6FA2-AF11-618E-2B1A-38BF083DF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-381048" y="5144407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13">
            <a:extLst>
              <a:ext uri="{FF2B5EF4-FFF2-40B4-BE49-F238E27FC236}">
                <a16:creationId xmlns:a16="http://schemas.microsoft.com/office/drawing/2014/main" id="{A269A8D8-A4AE-CEFF-E928-7DB1CFB3E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9">
            <a:extLst>
              <a:ext uri="{FF2B5EF4-FFF2-40B4-BE49-F238E27FC236}">
                <a16:creationId xmlns:a16="http://schemas.microsoft.com/office/drawing/2014/main" id="{15418837-E689-97BE-9FAD-FEDBD599EB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 flipH="1">
            <a:off x="11109434" y="3527042"/>
            <a:ext cx="1082566" cy="1616525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7894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7DF76A42-387B-8D66-1214-D404620700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940621" y="704193"/>
            <a:ext cx="2296455" cy="229645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2ACE818-46EF-547E-9315-A849483036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77652" y="0"/>
            <a:ext cx="8798419" cy="6816262"/>
            <a:chOff x="577652" y="-28502"/>
            <a:chExt cx="8798419" cy="6816262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9644D21-8793-9A96-F305-5D20EE342B26}"/>
                </a:ext>
              </a:extLst>
            </p:cNvPr>
            <p:cNvSpPr/>
            <p:nvPr userDrawn="1"/>
          </p:nvSpPr>
          <p:spPr>
            <a:xfrm>
              <a:off x="2815929" y="148929"/>
              <a:ext cx="6560142" cy="65601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Arc 9">
              <a:extLst>
                <a:ext uri="{FF2B5EF4-FFF2-40B4-BE49-F238E27FC236}">
                  <a16:creationId xmlns:a16="http://schemas.microsoft.com/office/drawing/2014/main" id="{DF8D7AEF-C845-09F0-F31C-20B32BBA1EBA}"/>
                </a:ext>
              </a:extLst>
            </p:cNvPr>
            <p:cNvSpPr/>
            <p:nvPr userDrawn="1"/>
          </p:nvSpPr>
          <p:spPr>
            <a:xfrm rot="9222429" flipV="1">
              <a:off x="2494119" y="-28502"/>
              <a:ext cx="6816262" cy="6816262"/>
            </a:xfrm>
            <a:prstGeom prst="arc">
              <a:avLst>
                <a:gd name="adj1" fmla="val 16200000"/>
                <a:gd name="adj2" fmla="val 20093138"/>
              </a:avLst>
            </a:prstGeom>
            <a:ln w="127000" cap="rnd">
              <a:solidFill>
                <a:schemeClr val="accent4">
                  <a:alpha val="9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F9D44CB-887B-C74D-3E96-5607E84DAEFF}"/>
                </a:ext>
              </a:extLst>
            </p:cNvPr>
            <p:cNvSpPr/>
            <p:nvPr userDrawn="1"/>
          </p:nvSpPr>
          <p:spPr>
            <a:xfrm>
              <a:off x="577652" y="1085116"/>
              <a:ext cx="759403" cy="73880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Freeform: Shape 19">
            <a:extLst>
              <a:ext uri="{FF2B5EF4-FFF2-40B4-BE49-F238E27FC236}">
                <a16:creationId xmlns:a16="http://schemas.microsoft.com/office/drawing/2014/main" id="{87D193F4-2337-0048-1BE7-C9A8154191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 flipH="1">
            <a:off x="936118" y="5508455"/>
            <a:ext cx="1082566" cy="1616525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EE4510-BCBA-C39A-BEF1-A391A3304F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1494655" y="5270490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15929" y="1349825"/>
            <a:ext cx="6560142" cy="3063149"/>
          </a:xfrm>
        </p:spPr>
        <p:txBody>
          <a:bodyPr anchor="ctr">
            <a:no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15929" y="4412973"/>
            <a:ext cx="6560142" cy="1935571"/>
          </a:xfrm>
        </p:spPr>
        <p:txBody>
          <a:bodyPr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70940-5919-2C95-2278-32E50BF14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57D599-49CF-19FE-6D86-C5EDB765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31DF1-1C8D-86B9-BFDD-098FFC00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727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ctr" anchorCtr="0">
            <a:no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4915163" cy="429768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800"/>
              </a:spcAft>
              <a:buNone/>
              <a:defRPr sz="2000"/>
            </a:lvl1pPr>
            <a:lvl2pPr marL="22860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2pPr>
            <a:lvl3pPr marL="59436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3pPr>
            <a:lvl4pPr marL="86868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4pPr>
            <a:lvl5pPr marL="114300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5FB01ADF-164A-96FB-0129-C2A0F0ED0A85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6147896" y="1816916"/>
            <a:ext cx="5212080" cy="429768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800"/>
              </a:spcAft>
              <a:buNone/>
              <a:defRPr sz="2000"/>
            </a:lvl1pPr>
            <a:lvl2pPr marL="22860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2pPr>
            <a:lvl3pPr marL="59436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3pPr>
            <a:lvl4pPr marL="86868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4pPr>
            <a:lvl5pPr marL="114300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263F0DD-A38B-64B8-7412-087B487E6D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23536" y="2"/>
            <a:ext cx="12068464" cy="6857998"/>
            <a:chOff x="123536" y="2"/>
            <a:chExt cx="12068464" cy="6857998"/>
          </a:xfrm>
        </p:grpSpPr>
        <p:sp>
          <p:nvSpPr>
            <p:cNvPr id="12" name="Freeform: Shape 9">
              <a:extLst>
                <a:ext uri="{FF2B5EF4-FFF2-40B4-BE49-F238E27FC236}">
                  <a16:creationId xmlns:a16="http://schemas.microsoft.com/office/drawing/2014/main" id="{44CE2FB7-A856-E3C3-9798-73AAFB7901B8}"/>
                </a:ext>
              </a:extLst>
            </p:cNvPr>
            <p:cNvSpPr/>
            <p:nvPr userDrawn="1"/>
          </p:nvSpPr>
          <p:spPr>
            <a:xfrm>
              <a:off x="5671336" y="2"/>
              <a:ext cx="849328" cy="357668"/>
            </a:xfrm>
            <a:custGeom>
              <a:avLst/>
              <a:gdLst>
                <a:gd name="connsiteX0" fmla="*/ 0 w 1135066"/>
                <a:gd name="connsiteY0" fmla="*/ 0 h 477997"/>
                <a:gd name="connsiteX1" fmla="*/ 1135066 w 1135066"/>
                <a:gd name="connsiteY1" fmla="*/ 0 h 477997"/>
                <a:gd name="connsiteX2" fmla="*/ 1133370 w 1135066"/>
                <a:gd name="connsiteY2" fmla="*/ 16827 h 477997"/>
                <a:gd name="connsiteX3" fmla="*/ 567533 w 1135066"/>
                <a:gd name="connsiteY3" fmla="*/ 477997 h 477997"/>
                <a:gd name="connsiteX4" fmla="*/ 1696 w 1135066"/>
                <a:gd name="connsiteY4" fmla="*/ 16827 h 47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5066" h="477997">
                  <a:moveTo>
                    <a:pt x="0" y="0"/>
                  </a:moveTo>
                  <a:lnTo>
                    <a:pt x="1135066" y="0"/>
                  </a:lnTo>
                  <a:lnTo>
                    <a:pt x="1133370" y="16827"/>
                  </a:lnTo>
                  <a:cubicBezTo>
                    <a:pt x="1079514" y="280016"/>
                    <a:pt x="846644" y="477997"/>
                    <a:pt x="567533" y="477997"/>
                  </a:cubicBezTo>
                  <a:cubicBezTo>
                    <a:pt x="288422" y="477997"/>
                    <a:pt x="55552" y="280016"/>
                    <a:pt x="1696" y="1682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: Shape 10">
              <a:extLst>
                <a:ext uri="{FF2B5EF4-FFF2-40B4-BE49-F238E27FC236}">
                  <a16:creationId xmlns:a16="http://schemas.microsoft.com/office/drawing/2014/main" id="{47ED62E5-894A-A8F9-A6DC-4A5C147CDE78}"/>
                </a:ext>
              </a:extLst>
            </p:cNvPr>
            <p:cNvSpPr/>
            <p:nvPr userDrawn="1"/>
          </p:nvSpPr>
          <p:spPr>
            <a:xfrm flipH="1">
              <a:off x="123536" y="5717905"/>
              <a:ext cx="1771609" cy="1140095"/>
            </a:xfrm>
            <a:custGeom>
              <a:avLst/>
              <a:gdLst>
                <a:gd name="connsiteX0" fmla="*/ 1561721 w 1771609"/>
                <a:gd name="connsiteY0" fmla="*/ 763041 h 1140095"/>
                <a:gd name="connsiteX1" fmla="*/ 1623024 w 1771609"/>
                <a:gd name="connsiteY1" fmla="*/ 792810 h 1140095"/>
                <a:gd name="connsiteX2" fmla="*/ 1711735 w 1771609"/>
                <a:gd name="connsiteY2" fmla="*/ 970132 h 1140095"/>
                <a:gd name="connsiteX3" fmla="*/ 1771609 w 1771609"/>
                <a:gd name="connsiteY3" fmla="*/ 1140095 h 1140095"/>
                <a:gd name="connsiteX4" fmla="*/ 1637225 w 1771609"/>
                <a:gd name="connsiteY4" fmla="*/ 1140095 h 1140095"/>
                <a:gd name="connsiteX5" fmla="*/ 1594820 w 1771609"/>
                <a:gd name="connsiteY5" fmla="*/ 1019711 h 1140095"/>
                <a:gd name="connsiteX6" fmla="*/ 1513200 w 1771609"/>
                <a:gd name="connsiteY6" fmla="*/ 856627 h 1140095"/>
                <a:gd name="connsiteX7" fmla="*/ 1538499 w 1771609"/>
                <a:gd name="connsiteY7" fmla="*/ 770415 h 1140095"/>
                <a:gd name="connsiteX8" fmla="*/ 1561721 w 1771609"/>
                <a:gd name="connsiteY8" fmla="*/ 763041 h 1140095"/>
                <a:gd name="connsiteX9" fmla="*/ 933455 w 1771609"/>
                <a:gd name="connsiteY9" fmla="*/ 161309 h 1140095"/>
                <a:gd name="connsiteX10" fmla="*/ 957797 w 1771609"/>
                <a:gd name="connsiteY10" fmla="*/ 167970 h 1140095"/>
                <a:gd name="connsiteX11" fmla="*/ 1286982 w 1771609"/>
                <a:gd name="connsiteY11" fmla="*/ 387616 h 1140095"/>
                <a:gd name="connsiteX12" fmla="*/ 1293725 w 1771609"/>
                <a:gd name="connsiteY12" fmla="*/ 477075 h 1140095"/>
                <a:gd name="connsiteX13" fmla="*/ 1245453 w 1771609"/>
                <a:gd name="connsiteY13" fmla="*/ 499154 h 1140095"/>
                <a:gd name="connsiteX14" fmla="*/ 1245167 w 1771609"/>
                <a:gd name="connsiteY14" fmla="*/ 499154 h 1140095"/>
                <a:gd name="connsiteX15" fmla="*/ 1203638 w 1771609"/>
                <a:gd name="connsiteY15" fmla="*/ 484104 h 1140095"/>
                <a:gd name="connsiteX16" fmla="*/ 900647 w 1771609"/>
                <a:gd name="connsiteY16" fmla="*/ 281508 h 1140095"/>
                <a:gd name="connsiteX17" fmla="*/ 872454 w 1771609"/>
                <a:gd name="connsiteY17" fmla="*/ 196164 h 1140095"/>
                <a:gd name="connsiteX18" fmla="*/ 933455 w 1771609"/>
                <a:gd name="connsiteY18" fmla="*/ 161309 h 1140095"/>
                <a:gd name="connsiteX19" fmla="*/ 256260 w 1771609"/>
                <a:gd name="connsiteY19" fmla="*/ 29 h 1140095"/>
                <a:gd name="connsiteX20" fmla="*/ 454020 w 1771609"/>
                <a:gd name="connsiteY20" fmla="*/ 13474 h 1140095"/>
                <a:gd name="connsiteX21" fmla="*/ 509236 w 1771609"/>
                <a:gd name="connsiteY21" fmla="*/ 84182 h 1140095"/>
                <a:gd name="connsiteX22" fmla="*/ 445829 w 1771609"/>
                <a:gd name="connsiteY22" fmla="*/ 139871 h 1140095"/>
                <a:gd name="connsiteX23" fmla="*/ 437447 w 1771609"/>
                <a:gd name="connsiteY23" fmla="*/ 139395 h 1140095"/>
                <a:gd name="connsiteX24" fmla="*/ 73211 w 1771609"/>
                <a:gd name="connsiteY24" fmla="*/ 137204 h 1140095"/>
                <a:gd name="connsiteX25" fmla="*/ 749 w 1771609"/>
                <a:gd name="connsiteY25" fmla="*/ 84082 h 1140095"/>
                <a:gd name="connsiteX26" fmla="*/ 53871 w 1771609"/>
                <a:gd name="connsiteY26" fmla="*/ 11621 h 1140095"/>
                <a:gd name="connsiteX27" fmla="*/ 58352 w 1771609"/>
                <a:gd name="connsiteY27" fmla="*/ 11093 h 1140095"/>
                <a:gd name="connsiteX28" fmla="*/ 256260 w 1771609"/>
                <a:gd name="connsiteY28" fmla="*/ 29 h 1140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771609" h="1140095">
                  <a:moveTo>
                    <a:pt x="1561721" y="763041"/>
                  </a:moveTo>
                  <a:cubicBezTo>
                    <a:pt x="1585506" y="760324"/>
                    <a:pt x="1609722" y="771249"/>
                    <a:pt x="1623024" y="792810"/>
                  </a:cubicBezTo>
                  <a:cubicBezTo>
                    <a:pt x="1656300" y="850065"/>
                    <a:pt x="1685920" y="909291"/>
                    <a:pt x="1711735" y="970132"/>
                  </a:cubicBezTo>
                  <a:lnTo>
                    <a:pt x="1771609" y="1140095"/>
                  </a:lnTo>
                  <a:lnTo>
                    <a:pt x="1637225" y="1140095"/>
                  </a:lnTo>
                  <a:lnTo>
                    <a:pt x="1594820" y="1019711"/>
                  </a:lnTo>
                  <a:cubicBezTo>
                    <a:pt x="1571072" y="963753"/>
                    <a:pt x="1543818" y="909282"/>
                    <a:pt x="1513200" y="856627"/>
                  </a:cubicBezTo>
                  <a:cubicBezTo>
                    <a:pt x="1496379" y="825834"/>
                    <a:pt x="1507704" y="787236"/>
                    <a:pt x="1538499" y="770415"/>
                  </a:cubicBezTo>
                  <a:cubicBezTo>
                    <a:pt x="1545912" y="766367"/>
                    <a:pt x="1553792" y="763946"/>
                    <a:pt x="1561721" y="763041"/>
                  </a:cubicBezTo>
                  <a:close/>
                  <a:moveTo>
                    <a:pt x="933455" y="161309"/>
                  </a:moveTo>
                  <a:cubicBezTo>
                    <a:pt x="941693" y="161855"/>
                    <a:pt x="949959" y="164025"/>
                    <a:pt x="957797" y="167970"/>
                  </a:cubicBezTo>
                  <a:cubicBezTo>
                    <a:pt x="1076184" y="227289"/>
                    <a:pt x="1186759" y="301068"/>
                    <a:pt x="1286982" y="387616"/>
                  </a:cubicBezTo>
                  <a:cubicBezTo>
                    <a:pt x="1313547" y="410457"/>
                    <a:pt x="1316566" y="450510"/>
                    <a:pt x="1293725" y="477075"/>
                  </a:cubicBezTo>
                  <a:cubicBezTo>
                    <a:pt x="1281638" y="491137"/>
                    <a:pt x="1263998" y="499204"/>
                    <a:pt x="1245453" y="499154"/>
                  </a:cubicBezTo>
                  <a:lnTo>
                    <a:pt x="1245167" y="499154"/>
                  </a:lnTo>
                  <a:cubicBezTo>
                    <a:pt x="1229965" y="499301"/>
                    <a:pt x="1215220" y="493956"/>
                    <a:pt x="1203638" y="484104"/>
                  </a:cubicBezTo>
                  <a:cubicBezTo>
                    <a:pt x="1111407" y="404300"/>
                    <a:pt x="1009633" y="336248"/>
                    <a:pt x="900647" y="281508"/>
                  </a:cubicBezTo>
                  <a:cubicBezTo>
                    <a:pt x="869295" y="265726"/>
                    <a:pt x="856672" y="227516"/>
                    <a:pt x="872454" y="196164"/>
                  </a:cubicBezTo>
                  <a:cubicBezTo>
                    <a:pt x="884290" y="172650"/>
                    <a:pt x="908742" y="159670"/>
                    <a:pt x="933455" y="161309"/>
                  </a:cubicBezTo>
                  <a:close/>
                  <a:moveTo>
                    <a:pt x="256260" y="29"/>
                  </a:moveTo>
                  <a:cubicBezTo>
                    <a:pt x="322331" y="427"/>
                    <a:pt x="388378" y="4909"/>
                    <a:pt x="454020" y="13474"/>
                  </a:cubicBezTo>
                  <a:cubicBezTo>
                    <a:pt x="488793" y="17752"/>
                    <a:pt x="513514" y="49409"/>
                    <a:pt x="509236" y="84182"/>
                  </a:cubicBezTo>
                  <a:cubicBezTo>
                    <a:pt x="505303" y="116151"/>
                    <a:pt x="478038" y="140098"/>
                    <a:pt x="445829" y="139871"/>
                  </a:cubicBezTo>
                  <a:cubicBezTo>
                    <a:pt x="443027" y="139899"/>
                    <a:pt x="440227" y="139740"/>
                    <a:pt x="437447" y="139395"/>
                  </a:cubicBezTo>
                  <a:cubicBezTo>
                    <a:pt x="316592" y="123615"/>
                    <a:pt x="194247" y="122878"/>
                    <a:pt x="73211" y="137204"/>
                  </a:cubicBezTo>
                  <a:cubicBezTo>
                    <a:pt x="38532" y="142545"/>
                    <a:pt x="6090" y="118762"/>
                    <a:pt x="749" y="84082"/>
                  </a:cubicBezTo>
                  <a:cubicBezTo>
                    <a:pt x="-4591" y="49403"/>
                    <a:pt x="19192" y="16961"/>
                    <a:pt x="53871" y="11621"/>
                  </a:cubicBezTo>
                  <a:cubicBezTo>
                    <a:pt x="55358" y="11392"/>
                    <a:pt x="56852" y="11216"/>
                    <a:pt x="58352" y="11093"/>
                  </a:cubicBezTo>
                  <a:cubicBezTo>
                    <a:pt x="124093" y="3319"/>
                    <a:pt x="190189" y="-369"/>
                    <a:pt x="256260" y="29"/>
                  </a:cubicBez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: Shape 11">
              <a:extLst>
                <a:ext uri="{FF2B5EF4-FFF2-40B4-BE49-F238E27FC236}">
                  <a16:creationId xmlns:a16="http://schemas.microsoft.com/office/drawing/2014/main" id="{5C181CD4-C69B-2826-AF23-060D677248A9}"/>
                </a:ext>
              </a:extLst>
            </p:cNvPr>
            <p:cNvSpPr/>
            <p:nvPr userDrawn="1"/>
          </p:nvSpPr>
          <p:spPr>
            <a:xfrm rot="5400000">
              <a:off x="11328915" y="3872201"/>
              <a:ext cx="1214656" cy="511514"/>
            </a:xfrm>
            <a:custGeom>
              <a:avLst/>
              <a:gdLst>
                <a:gd name="connsiteX0" fmla="*/ 0 w 1135066"/>
                <a:gd name="connsiteY0" fmla="*/ 0 h 477997"/>
                <a:gd name="connsiteX1" fmla="*/ 1135066 w 1135066"/>
                <a:gd name="connsiteY1" fmla="*/ 0 h 477997"/>
                <a:gd name="connsiteX2" fmla="*/ 1133370 w 1135066"/>
                <a:gd name="connsiteY2" fmla="*/ 16827 h 477997"/>
                <a:gd name="connsiteX3" fmla="*/ 567533 w 1135066"/>
                <a:gd name="connsiteY3" fmla="*/ 477997 h 477997"/>
                <a:gd name="connsiteX4" fmla="*/ 1696 w 1135066"/>
                <a:gd name="connsiteY4" fmla="*/ 16827 h 47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5066" h="477997">
                  <a:moveTo>
                    <a:pt x="0" y="0"/>
                  </a:moveTo>
                  <a:lnTo>
                    <a:pt x="1135066" y="0"/>
                  </a:lnTo>
                  <a:lnTo>
                    <a:pt x="1133370" y="16827"/>
                  </a:lnTo>
                  <a:cubicBezTo>
                    <a:pt x="1079514" y="280016"/>
                    <a:pt x="846644" y="477997"/>
                    <a:pt x="567533" y="477997"/>
                  </a:cubicBezTo>
                  <a:cubicBezTo>
                    <a:pt x="288422" y="477997"/>
                    <a:pt x="55552" y="280016"/>
                    <a:pt x="1696" y="168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290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ctr" anchorCtr="0">
            <a:noAutofit/>
          </a:bodyPr>
          <a:lstStyle/>
          <a:p>
            <a:r>
              <a:rPr lang="en-US" dirty="0"/>
              <a:t>Click to add title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0538251-2B75-FA20-0F29-FB58583E612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1" y="1825625"/>
            <a:ext cx="3108958" cy="4297680"/>
          </a:xfrm>
        </p:spPr>
        <p:txBody>
          <a:bodyPr>
            <a:normAutofit/>
          </a:bodyPr>
          <a:lstStyle>
            <a:lvl1pPr marL="22860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1pPr>
            <a:lvl2pPr marL="2857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2pPr>
            <a:lvl3pPr marL="65151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3pPr>
            <a:lvl4pPr marL="92583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4pPr>
            <a:lvl5pPr marL="12001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06C49DD-8C29-93EA-04F4-22F84080DF5C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4661820" y="1816916"/>
            <a:ext cx="6698156" cy="429768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800"/>
              </a:spcAft>
              <a:buNone/>
              <a:defRPr sz="1800"/>
            </a:lvl1pPr>
            <a:lvl2pPr marL="22860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2pPr>
            <a:lvl3pPr marL="59436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3pPr>
            <a:lvl4pPr marL="86868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4pPr>
            <a:lvl5pPr marL="1143000" indent="-2286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Freeform: Shape 11">
            <a:extLst>
              <a:ext uri="{FF2B5EF4-FFF2-40B4-BE49-F238E27FC236}">
                <a16:creationId xmlns:a16="http://schemas.microsoft.com/office/drawing/2014/main" id="{1E75594D-82D2-74F6-56EC-46FCD28CB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994966" y="0"/>
            <a:ext cx="1214656" cy="511514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13">
            <a:extLst>
              <a:ext uri="{FF2B5EF4-FFF2-40B4-BE49-F238E27FC236}">
                <a16:creationId xmlns:a16="http://schemas.microsoft.com/office/drawing/2014/main" id="{FF4E0F5B-0892-2688-EFD3-284369DA50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8097530" y="5590215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1D8715A-3067-732D-C410-868C7CCCF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982378" y="551212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785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5807BCF9-2F5B-200E-2E6C-E177DB56E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7458"/>
            <a:ext cx="7083733" cy="6182202"/>
            <a:chOff x="0" y="7460"/>
            <a:chExt cx="7083733" cy="6182202"/>
          </a:xfrm>
        </p:grpSpPr>
        <p:sp>
          <p:nvSpPr>
            <p:cNvPr id="9" name="Freeform: Shape 14">
              <a:extLst>
                <a:ext uri="{FF2B5EF4-FFF2-40B4-BE49-F238E27FC236}">
                  <a16:creationId xmlns:a16="http://schemas.microsoft.com/office/drawing/2014/main" id="{7A624B2B-50FD-9351-987F-2E5A5472CAB6}"/>
                </a:ext>
              </a:extLst>
            </p:cNvPr>
            <p:cNvSpPr/>
            <p:nvPr userDrawn="1"/>
          </p:nvSpPr>
          <p:spPr>
            <a:xfrm rot="16200000">
              <a:off x="-388933" y="4841194"/>
              <a:ext cx="1737401" cy="959536"/>
            </a:xfrm>
            <a:custGeom>
              <a:avLst/>
              <a:gdLst>
                <a:gd name="connsiteX0" fmla="*/ 0 w 1737401"/>
                <a:gd name="connsiteY0" fmla="*/ 0 h 959536"/>
                <a:gd name="connsiteX1" fmla="*/ 123825 w 1737401"/>
                <a:gd name="connsiteY1" fmla="*/ 0 h 959536"/>
                <a:gd name="connsiteX2" fmla="*/ 123825 w 1737401"/>
                <a:gd name="connsiteY2" fmla="*/ 790277 h 959536"/>
                <a:gd name="connsiteX3" fmla="*/ 1490095 w 1737401"/>
                <a:gd name="connsiteY3" fmla="*/ 0 h 959536"/>
                <a:gd name="connsiteX4" fmla="*/ 1737401 w 1737401"/>
                <a:gd name="connsiteY4" fmla="*/ 0 h 959536"/>
                <a:gd name="connsiteX5" fmla="*/ 92869 w 1737401"/>
                <a:gd name="connsiteY5" fmla="*/ 951249 h 959536"/>
                <a:gd name="connsiteX6" fmla="*/ 61913 w 1737401"/>
                <a:gd name="connsiteY6" fmla="*/ 959536 h 959536"/>
                <a:gd name="connsiteX7" fmla="*/ 0 w 1737401"/>
                <a:gd name="connsiteY7" fmla="*/ 897624 h 959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37401" h="959536">
                  <a:moveTo>
                    <a:pt x="0" y="0"/>
                  </a:moveTo>
                  <a:lnTo>
                    <a:pt x="123825" y="0"/>
                  </a:lnTo>
                  <a:lnTo>
                    <a:pt x="123825" y="790277"/>
                  </a:lnTo>
                  <a:lnTo>
                    <a:pt x="1490095" y="0"/>
                  </a:lnTo>
                  <a:lnTo>
                    <a:pt x="1737401" y="0"/>
                  </a:lnTo>
                  <a:lnTo>
                    <a:pt x="92869" y="951249"/>
                  </a:lnTo>
                  <a:cubicBezTo>
                    <a:pt x="83458" y="956688"/>
                    <a:pt x="72780" y="959546"/>
                    <a:pt x="61913" y="959536"/>
                  </a:cubicBezTo>
                  <a:cubicBezTo>
                    <a:pt x="27719" y="959536"/>
                    <a:pt x="0" y="931818"/>
                    <a:pt x="0" y="897624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51E534EE-E0F1-2BD9-9A82-7656B90A2D9D}"/>
                </a:ext>
              </a:extLst>
            </p:cNvPr>
            <p:cNvSpPr/>
            <p:nvPr userDrawn="1"/>
          </p:nvSpPr>
          <p:spPr>
            <a:xfrm>
              <a:off x="6234405" y="7460"/>
              <a:ext cx="849328" cy="357668"/>
            </a:xfrm>
            <a:custGeom>
              <a:avLst/>
              <a:gdLst>
                <a:gd name="connsiteX0" fmla="*/ 0 w 1135066"/>
                <a:gd name="connsiteY0" fmla="*/ 0 h 477997"/>
                <a:gd name="connsiteX1" fmla="*/ 1135066 w 1135066"/>
                <a:gd name="connsiteY1" fmla="*/ 0 h 477997"/>
                <a:gd name="connsiteX2" fmla="*/ 1133370 w 1135066"/>
                <a:gd name="connsiteY2" fmla="*/ 16827 h 477997"/>
                <a:gd name="connsiteX3" fmla="*/ 567533 w 1135066"/>
                <a:gd name="connsiteY3" fmla="*/ 477997 h 477997"/>
                <a:gd name="connsiteX4" fmla="*/ 1696 w 1135066"/>
                <a:gd name="connsiteY4" fmla="*/ 16827 h 47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5066" h="477997">
                  <a:moveTo>
                    <a:pt x="0" y="0"/>
                  </a:moveTo>
                  <a:lnTo>
                    <a:pt x="1135066" y="0"/>
                  </a:lnTo>
                  <a:lnTo>
                    <a:pt x="1133370" y="16827"/>
                  </a:lnTo>
                  <a:cubicBezTo>
                    <a:pt x="1079514" y="280016"/>
                    <a:pt x="846644" y="477997"/>
                    <a:pt x="567533" y="477997"/>
                  </a:cubicBezTo>
                  <a:cubicBezTo>
                    <a:pt x="288422" y="477997"/>
                    <a:pt x="55552" y="280016"/>
                    <a:pt x="1696" y="1682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8437"/>
            <a:ext cx="5257800" cy="2324046"/>
          </a:xfrm>
        </p:spPr>
        <p:txBody>
          <a:bodyPr anchor="b" anchorCtr="0">
            <a:noAutofit/>
          </a:bodyPr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2657316"/>
            <a:ext cx="5257800" cy="3369858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800"/>
              </a:spcAft>
              <a:buNone/>
              <a:defRPr sz="1800"/>
            </a:lvl1pPr>
            <a:lvl2pPr marL="7429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2pPr>
            <a:lvl3pPr marL="12001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543050" indent="-1714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200"/>
            </a:lvl4pPr>
            <a:lvl5pPr marL="2000250" indent="-1714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2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C013AD6-0EF3-2B25-DDBD-2DF706123AE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13114" y="845068"/>
            <a:ext cx="5193792" cy="5193792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438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21BD3DB-6F51-C1AE-FF0E-D0BDCB55F3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23536" y="2"/>
            <a:ext cx="11220225" cy="6857998"/>
            <a:chOff x="123536" y="2"/>
            <a:chExt cx="11220225" cy="6857998"/>
          </a:xfrm>
        </p:grpSpPr>
        <p:sp>
          <p:nvSpPr>
            <p:cNvPr id="12" name="Freeform: Shape 7">
              <a:extLst>
                <a:ext uri="{FF2B5EF4-FFF2-40B4-BE49-F238E27FC236}">
                  <a16:creationId xmlns:a16="http://schemas.microsoft.com/office/drawing/2014/main" id="{59903C17-0733-BE0C-7392-283FEC2E98B0}"/>
                </a:ext>
              </a:extLst>
            </p:cNvPr>
            <p:cNvSpPr/>
            <p:nvPr/>
          </p:nvSpPr>
          <p:spPr>
            <a:xfrm flipH="1">
              <a:off x="123536" y="5717905"/>
              <a:ext cx="1771609" cy="1140095"/>
            </a:xfrm>
            <a:custGeom>
              <a:avLst/>
              <a:gdLst>
                <a:gd name="connsiteX0" fmla="*/ 1561721 w 1771609"/>
                <a:gd name="connsiteY0" fmla="*/ 763041 h 1140095"/>
                <a:gd name="connsiteX1" fmla="*/ 1623024 w 1771609"/>
                <a:gd name="connsiteY1" fmla="*/ 792810 h 1140095"/>
                <a:gd name="connsiteX2" fmla="*/ 1711735 w 1771609"/>
                <a:gd name="connsiteY2" fmla="*/ 970132 h 1140095"/>
                <a:gd name="connsiteX3" fmla="*/ 1771609 w 1771609"/>
                <a:gd name="connsiteY3" fmla="*/ 1140095 h 1140095"/>
                <a:gd name="connsiteX4" fmla="*/ 1637225 w 1771609"/>
                <a:gd name="connsiteY4" fmla="*/ 1140095 h 1140095"/>
                <a:gd name="connsiteX5" fmla="*/ 1594820 w 1771609"/>
                <a:gd name="connsiteY5" fmla="*/ 1019711 h 1140095"/>
                <a:gd name="connsiteX6" fmla="*/ 1513200 w 1771609"/>
                <a:gd name="connsiteY6" fmla="*/ 856627 h 1140095"/>
                <a:gd name="connsiteX7" fmla="*/ 1538499 w 1771609"/>
                <a:gd name="connsiteY7" fmla="*/ 770415 h 1140095"/>
                <a:gd name="connsiteX8" fmla="*/ 1561721 w 1771609"/>
                <a:gd name="connsiteY8" fmla="*/ 763041 h 1140095"/>
                <a:gd name="connsiteX9" fmla="*/ 933455 w 1771609"/>
                <a:gd name="connsiteY9" fmla="*/ 161309 h 1140095"/>
                <a:gd name="connsiteX10" fmla="*/ 957797 w 1771609"/>
                <a:gd name="connsiteY10" fmla="*/ 167970 h 1140095"/>
                <a:gd name="connsiteX11" fmla="*/ 1286982 w 1771609"/>
                <a:gd name="connsiteY11" fmla="*/ 387616 h 1140095"/>
                <a:gd name="connsiteX12" fmla="*/ 1293725 w 1771609"/>
                <a:gd name="connsiteY12" fmla="*/ 477075 h 1140095"/>
                <a:gd name="connsiteX13" fmla="*/ 1245453 w 1771609"/>
                <a:gd name="connsiteY13" fmla="*/ 499154 h 1140095"/>
                <a:gd name="connsiteX14" fmla="*/ 1245167 w 1771609"/>
                <a:gd name="connsiteY14" fmla="*/ 499154 h 1140095"/>
                <a:gd name="connsiteX15" fmla="*/ 1203638 w 1771609"/>
                <a:gd name="connsiteY15" fmla="*/ 484104 h 1140095"/>
                <a:gd name="connsiteX16" fmla="*/ 900647 w 1771609"/>
                <a:gd name="connsiteY16" fmla="*/ 281508 h 1140095"/>
                <a:gd name="connsiteX17" fmla="*/ 872454 w 1771609"/>
                <a:gd name="connsiteY17" fmla="*/ 196164 h 1140095"/>
                <a:gd name="connsiteX18" fmla="*/ 933455 w 1771609"/>
                <a:gd name="connsiteY18" fmla="*/ 161309 h 1140095"/>
                <a:gd name="connsiteX19" fmla="*/ 256260 w 1771609"/>
                <a:gd name="connsiteY19" fmla="*/ 29 h 1140095"/>
                <a:gd name="connsiteX20" fmla="*/ 454020 w 1771609"/>
                <a:gd name="connsiteY20" fmla="*/ 13474 h 1140095"/>
                <a:gd name="connsiteX21" fmla="*/ 509236 w 1771609"/>
                <a:gd name="connsiteY21" fmla="*/ 84182 h 1140095"/>
                <a:gd name="connsiteX22" fmla="*/ 445829 w 1771609"/>
                <a:gd name="connsiteY22" fmla="*/ 139871 h 1140095"/>
                <a:gd name="connsiteX23" fmla="*/ 437447 w 1771609"/>
                <a:gd name="connsiteY23" fmla="*/ 139395 h 1140095"/>
                <a:gd name="connsiteX24" fmla="*/ 73211 w 1771609"/>
                <a:gd name="connsiteY24" fmla="*/ 137204 h 1140095"/>
                <a:gd name="connsiteX25" fmla="*/ 749 w 1771609"/>
                <a:gd name="connsiteY25" fmla="*/ 84082 h 1140095"/>
                <a:gd name="connsiteX26" fmla="*/ 53871 w 1771609"/>
                <a:gd name="connsiteY26" fmla="*/ 11621 h 1140095"/>
                <a:gd name="connsiteX27" fmla="*/ 58352 w 1771609"/>
                <a:gd name="connsiteY27" fmla="*/ 11093 h 1140095"/>
                <a:gd name="connsiteX28" fmla="*/ 256260 w 1771609"/>
                <a:gd name="connsiteY28" fmla="*/ 29 h 1140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771609" h="1140095">
                  <a:moveTo>
                    <a:pt x="1561721" y="763041"/>
                  </a:moveTo>
                  <a:cubicBezTo>
                    <a:pt x="1585506" y="760324"/>
                    <a:pt x="1609722" y="771249"/>
                    <a:pt x="1623024" y="792810"/>
                  </a:cubicBezTo>
                  <a:cubicBezTo>
                    <a:pt x="1656300" y="850065"/>
                    <a:pt x="1685920" y="909291"/>
                    <a:pt x="1711735" y="970132"/>
                  </a:cubicBezTo>
                  <a:lnTo>
                    <a:pt x="1771609" y="1140095"/>
                  </a:lnTo>
                  <a:lnTo>
                    <a:pt x="1637225" y="1140095"/>
                  </a:lnTo>
                  <a:lnTo>
                    <a:pt x="1594820" y="1019711"/>
                  </a:lnTo>
                  <a:cubicBezTo>
                    <a:pt x="1571072" y="963753"/>
                    <a:pt x="1543818" y="909282"/>
                    <a:pt x="1513200" y="856627"/>
                  </a:cubicBezTo>
                  <a:cubicBezTo>
                    <a:pt x="1496379" y="825834"/>
                    <a:pt x="1507704" y="787236"/>
                    <a:pt x="1538499" y="770415"/>
                  </a:cubicBezTo>
                  <a:cubicBezTo>
                    <a:pt x="1545912" y="766367"/>
                    <a:pt x="1553792" y="763946"/>
                    <a:pt x="1561721" y="763041"/>
                  </a:cubicBezTo>
                  <a:close/>
                  <a:moveTo>
                    <a:pt x="933455" y="161309"/>
                  </a:moveTo>
                  <a:cubicBezTo>
                    <a:pt x="941693" y="161855"/>
                    <a:pt x="949959" y="164025"/>
                    <a:pt x="957797" y="167970"/>
                  </a:cubicBezTo>
                  <a:cubicBezTo>
                    <a:pt x="1076184" y="227289"/>
                    <a:pt x="1186759" y="301068"/>
                    <a:pt x="1286982" y="387616"/>
                  </a:cubicBezTo>
                  <a:cubicBezTo>
                    <a:pt x="1313547" y="410457"/>
                    <a:pt x="1316566" y="450510"/>
                    <a:pt x="1293725" y="477075"/>
                  </a:cubicBezTo>
                  <a:cubicBezTo>
                    <a:pt x="1281638" y="491137"/>
                    <a:pt x="1263998" y="499204"/>
                    <a:pt x="1245453" y="499154"/>
                  </a:cubicBezTo>
                  <a:lnTo>
                    <a:pt x="1245167" y="499154"/>
                  </a:lnTo>
                  <a:cubicBezTo>
                    <a:pt x="1229965" y="499301"/>
                    <a:pt x="1215220" y="493956"/>
                    <a:pt x="1203638" y="484104"/>
                  </a:cubicBezTo>
                  <a:cubicBezTo>
                    <a:pt x="1111407" y="404300"/>
                    <a:pt x="1009633" y="336248"/>
                    <a:pt x="900647" y="281508"/>
                  </a:cubicBezTo>
                  <a:cubicBezTo>
                    <a:pt x="869295" y="265726"/>
                    <a:pt x="856672" y="227516"/>
                    <a:pt x="872454" y="196164"/>
                  </a:cubicBezTo>
                  <a:cubicBezTo>
                    <a:pt x="884290" y="172650"/>
                    <a:pt x="908742" y="159670"/>
                    <a:pt x="933455" y="161309"/>
                  </a:cubicBezTo>
                  <a:close/>
                  <a:moveTo>
                    <a:pt x="256260" y="29"/>
                  </a:moveTo>
                  <a:cubicBezTo>
                    <a:pt x="322331" y="427"/>
                    <a:pt x="388378" y="4909"/>
                    <a:pt x="454020" y="13474"/>
                  </a:cubicBezTo>
                  <a:cubicBezTo>
                    <a:pt x="488793" y="17752"/>
                    <a:pt x="513514" y="49409"/>
                    <a:pt x="509236" y="84182"/>
                  </a:cubicBezTo>
                  <a:cubicBezTo>
                    <a:pt x="505303" y="116151"/>
                    <a:pt x="478038" y="140098"/>
                    <a:pt x="445829" y="139871"/>
                  </a:cubicBezTo>
                  <a:cubicBezTo>
                    <a:pt x="443027" y="139899"/>
                    <a:pt x="440227" y="139740"/>
                    <a:pt x="437447" y="139395"/>
                  </a:cubicBezTo>
                  <a:cubicBezTo>
                    <a:pt x="316592" y="123615"/>
                    <a:pt x="194247" y="122878"/>
                    <a:pt x="73211" y="137204"/>
                  </a:cubicBezTo>
                  <a:cubicBezTo>
                    <a:pt x="38532" y="142545"/>
                    <a:pt x="6090" y="118762"/>
                    <a:pt x="749" y="84082"/>
                  </a:cubicBezTo>
                  <a:cubicBezTo>
                    <a:pt x="-4591" y="49403"/>
                    <a:pt x="19192" y="16961"/>
                    <a:pt x="53871" y="11621"/>
                  </a:cubicBezTo>
                  <a:cubicBezTo>
                    <a:pt x="55358" y="11392"/>
                    <a:pt x="56852" y="11216"/>
                    <a:pt x="58352" y="11093"/>
                  </a:cubicBezTo>
                  <a:cubicBezTo>
                    <a:pt x="124093" y="3319"/>
                    <a:pt x="190189" y="-369"/>
                    <a:pt x="256260" y="29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: Shape 1">
              <a:extLst>
                <a:ext uri="{FF2B5EF4-FFF2-40B4-BE49-F238E27FC236}">
                  <a16:creationId xmlns:a16="http://schemas.microsoft.com/office/drawing/2014/main" id="{898A3450-9C87-13ED-79CC-F4F65D14FF72}"/>
                </a:ext>
              </a:extLst>
            </p:cNvPr>
            <p:cNvSpPr/>
            <p:nvPr userDrawn="1"/>
          </p:nvSpPr>
          <p:spPr>
            <a:xfrm>
              <a:off x="10494433" y="2"/>
              <a:ext cx="849328" cy="357668"/>
            </a:xfrm>
            <a:custGeom>
              <a:avLst/>
              <a:gdLst>
                <a:gd name="connsiteX0" fmla="*/ 0 w 1135066"/>
                <a:gd name="connsiteY0" fmla="*/ 0 h 477997"/>
                <a:gd name="connsiteX1" fmla="*/ 1135066 w 1135066"/>
                <a:gd name="connsiteY1" fmla="*/ 0 h 477997"/>
                <a:gd name="connsiteX2" fmla="*/ 1133370 w 1135066"/>
                <a:gd name="connsiteY2" fmla="*/ 16827 h 477997"/>
                <a:gd name="connsiteX3" fmla="*/ 567533 w 1135066"/>
                <a:gd name="connsiteY3" fmla="*/ 477997 h 477997"/>
                <a:gd name="connsiteX4" fmla="*/ 1696 w 1135066"/>
                <a:gd name="connsiteY4" fmla="*/ 16827 h 47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5066" h="477997">
                  <a:moveTo>
                    <a:pt x="0" y="0"/>
                  </a:moveTo>
                  <a:lnTo>
                    <a:pt x="1135066" y="0"/>
                  </a:lnTo>
                  <a:lnTo>
                    <a:pt x="1133370" y="16827"/>
                  </a:lnTo>
                  <a:cubicBezTo>
                    <a:pt x="1079514" y="280016"/>
                    <a:pt x="846644" y="477997"/>
                    <a:pt x="567533" y="477997"/>
                  </a:cubicBezTo>
                  <a:cubicBezTo>
                    <a:pt x="288422" y="477997"/>
                    <a:pt x="55552" y="280016"/>
                    <a:pt x="1696" y="1682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ctr" anchorCtr="0">
            <a:no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2882462" cy="4297678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800"/>
              </a:spcAft>
              <a:buNone/>
              <a:defRPr sz="1800"/>
            </a:lvl1pPr>
            <a:lvl2pPr marL="7429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2pPr>
            <a:lvl3pPr marL="12001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543050" indent="-1714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200"/>
            </a:lvl4pPr>
            <a:lvl5pPr marL="2000250" indent="-1714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2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423FEB60-8FB5-7F10-EDD7-8AB4B3139EF6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038599" y="1825625"/>
            <a:ext cx="7315199" cy="429768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15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9FE4C84-13A1-72EA-6541-7C8FDDEA7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61563" y="5800859"/>
            <a:ext cx="692016" cy="692016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0468883-4E51-D3BD-E1C6-601ED9B6E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21438747" flipV="1">
            <a:off x="7967025" y="2530995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 9">
            <a:extLst>
              <a:ext uri="{FF2B5EF4-FFF2-40B4-BE49-F238E27FC236}">
                <a16:creationId xmlns:a16="http://schemas.microsoft.com/office/drawing/2014/main" id="{111AEF3F-9A86-45CE-4817-E3E6863DC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11764789" y="390570"/>
            <a:ext cx="437721" cy="797078"/>
          </a:xfrm>
          <a:custGeom>
            <a:avLst/>
            <a:gdLst>
              <a:gd name="connsiteX0" fmla="*/ 28069 w 437721"/>
              <a:gd name="connsiteY0" fmla="*/ 0 h 797078"/>
              <a:gd name="connsiteX1" fmla="*/ 437721 w 437721"/>
              <a:gd name="connsiteY1" fmla="*/ 398539 h 797078"/>
              <a:gd name="connsiteX2" fmla="*/ 28069 w 437721"/>
              <a:gd name="connsiteY2" fmla="*/ 797078 h 797078"/>
              <a:gd name="connsiteX3" fmla="*/ 0 w 437721"/>
              <a:gd name="connsiteY3" fmla="*/ 794325 h 797078"/>
              <a:gd name="connsiteX4" fmla="*/ 0 w 437721"/>
              <a:gd name="connsiteY4" fmla="*/ 2753 h 797078"/>
              <a:gd name="connsiteX5" fmla="*/ 28069 w 437721"/>
              <a:gd name="connsiteY5" fmla="*/ 0 h 79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7721" h="797078">
                <a:moveTo>
                  <a:pt x="28069" y="0"/>
                </a:moveTo>
                <a:cubicBezTo>
                  <a:pt x="254314" y="0"/>
                  <a:pt x="437721" y="178432"/>
                  <a:pt x="437721" y="398539"/>
                </a:cubicBezTo>
                <a:cubicBezTo>
                  <a:pt x="437721" y="618646"/>
                  <a:pt x="254314" y="797078"/>
                  <a:pt x="28069" y="797078"/>
                </a:cubicBezTo>
                <a:lnTo>
                  <a:pt x="0" y="794325"/>
                </a:lnTo>
                <a:lnTo>
                  <a:pt x="0" y="2753"/>
                </a:lnTo>
                <a:lnTo>
                  <a:pt x="2806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ctr" anchorCtr="0">
            <a:no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5A792C8-BB21-CDAF-668C-C1EFF45540C6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1825625"/>
            <a:ext cx="6934200" cy="4297680"/>
          </a:xfrm>
          <a:noFill/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spcBef>
                <a:spcPts val="1000"/>
              </a:spcBef>
              <a:spcAft>
                <a:spcPts val="800"/>
              </a:spcAft>
              <a:buNone/>
              <a:defRPr sz="1800"/>
            </a:lvl1pPr>
            <a:lvl2pPr>
              <a:spcBef>
                <a:spcPts val="500"/>
              </a:spcBef>
              <a:spcAft>
                <a:spcPts val="800"/>
              </a:spcAft>
              <a:buClr>
                <a:schemeClr val="accent2"/>
              </a:buClr>
              <a:defRPr sz="1800"/>
            </a:lvl2pPr>
            <a:lvl3pPr>
              <a:spcBef>
                <a:spcPts val="1000"/>
              </a:spcBef>
              <a:buClr>
                <a:schemeClr val="accent2"/>
              </a:buClr>
              <a:defRPr sz="1800"/>
            </a:lvl3pPr>
            <a:lvl4pPr>
              <a:spcBef>
                <a:spcPts val="1000"/>
              </a:spcBef>
              <a:buClr>
                <a:schemeClr val="accent2"/>
              </a:buClr>
              <a:defRPr sz="1800"/>
            </a:lvl4pPr>
            <a:lvl5pPr>
              <a:spcBef>
                <a:spcPts val="1000"/>
              </a:spcBef>
              <a:buClr>
                <a:schemeClr val="accent2"/>
              </a:buClr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US" sz="1800" dirty="0">
              <a:latin typeface="Avenir Next LT Pro" panose="020B0504020202020204" pitchFamily="34" charset="77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DFB03A-367B-9ADA-8071-E22871EC115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7903029" y="1825625"/>
            <a:ext cx="3450771" cy="429768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800"/>
              </a:spcAft>
              <a:buNone/>
              <a:defRPr sz="1800"/>
            </a:lvl1pPr>
            <a:lvl2pPr marL="7429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2pPr>
            <a:lvl3pPr marL="12001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/>
            </a:lvl3pPr>
            <a:lvl4pPr marL="1543050" indent="-1714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200"/>
            </a:lvl4pPr>
            <a:lvl5pPr marL="2000250" indent="-1714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2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03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ctr" anchorCtr="0">
            <a:noAutofit/>
          </a:bodyPr>
          <a:lstStyle/>
          <a:p>
            <a:r>
              <a:rPr lang="en-US" dirty="0"/>
              <a:t>Click to add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0CEAFE70-86D3-8690-31CA-F9A1FBA494D0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838199" y="1825625"/>
            <a:ext cx="10515600" cy="4297680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099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7B7232D-F1A6-B6C3-3BBF-E834CC7CD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5930138" cy="6858001"/>
            <a:chOff x="0" y="-1"/>
            <a:chExt cx="5930138" cy="6858001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D306340-6BFD-FE3D-535B-B59C1C44EDDA}"/>
                </a:ext>
              </a:extLst>
            </p:cNvPr>
            <p:cNvSpPr/>
            <p:nvPr userDrawn="1"/>
          </p:nvSpPr>
          <p:spPr>
            <a:xfrm>
              <a:off x="383877" y="778462"/>
              <a:ext cx="5315035" cy="53150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Freeform: Shape 11">
              <a:extLst>
                <a:ext uri="{FF2B5EF4-FFF2-40B4-BE49-F238E27FC236}">
                  <a16:creationId xmlns:a16="http://schemas.microsoft.com/office/drawing/2014/main" id="{338E6C4B-ABF3-8B7E-8DCF-A93F69C712B1}"/>
                </a:ext>
              </a:extLst>
            </p:cNvPr>
            <p:cNvSpPr/>
            <p:nvPr userDrawn="1"/>
          </p:nvSpPr>
          <p:spPr>
            <a:xfrm flipH="1">
              <a:off x="530529" y="0"/>
              <a:ext cx="1155142" cy="591009"/>
            </a:xfrm>
            <a:custGeom>
              <a:avLst/>
              <a:gdLst>
                <a:gd name="connsiteX0" fmla="*/ 1355 w 1155142"/>
                <a:gd name="connsiteY0" fmla="*/ 0 h 591009"/>
                <a:gd name="connsiteX1" fmla="*/ 1153787 w 1155142"/>
                <a:gd name="connsiteY1" fmla="*/ 0 h 591009"/>
                <a:gd name="connsiteX2" fmla="*/ 1155142 w 1155142"/>
                <a:gd name="connsiteY2" fmla="*/ 13438 h 591009"/>
                <a:gd name="connsiteX3" fmla="*/ 577571 w 1155142"/>
                <a:gd name="connsiteY3" fmla="*/ 591009 h 591009"/>
                <a:gd name="connsiteX4" fmla="*/ 0 w 1155142"/>
                <a:gd name="connsiteY4" fmla="*/ 13438 h 591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5142" h="591009">
                  <a:moveTo>
                    <a:pt x="1355" y="0"/>
                  </a:moveTo>
                  <a:lnTo>
                    <a:pt x="1153787" y="0"/>
                  </a:lnTo>
                  <a:lnTo>
                    <a:pt x="1155142" y="13438"/>
                  </a:lnTo>
                  <a:cubicBezTo>
                    <a:pt x="1155142" y="332422"/>
                    <a:pt x="896555" y="591009"/>
                    <a:pt x="577571" y="591009"/>
                  </a:cubicBezTo>
                  <a:cubicBezTo>
                    <a:pt x="258587" y="591009"/>
                    <a:pt x="0" y="332422"/>
                    <a:pt x="0" y="1343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:a16="http://schemas.microsoft.com/office/drawing/2014/main" id="{6F90F99F-B12A-E8F9-5A86-D76B201D6308}"/>
                </a:ext>
              </a:extLst>
            </p:cNvPr>
            <p:cNvSpPr/>
            <p:nvPr userDrawn="1"/>
          </p:nvSpPr>
          <p:spPr>
            <a:xfrm flipH="1">
              <a:off x="3961511" y="-1"/>
              <a:ext cx="1737401" cy="959536"/>
            </a:xfrm>
            <a:custGeom>
              <a:avLst/>
              <a:gdLst>
                <a:gd name="connsiteX0" fmla="*/ 0 w 1737401"/>
                <a:gd name="connsiteY0" fmla="*/ 0 h 959536"/>
                <a:gd name="connsiteX1" fmla="*/ 123825 w 1737401"/>
                <a:gd name="connsiteY1" fmla="*/ 0 h 959536"/>
                <a:gd name="connsiteX2" fmla="*/ 123825 w 1737401"/>
                <a:gd name="connsiteY2" fmla="*/ 790277 h 959536"/>
                <a:gd name="connsiteX3" fmla="*/ 1490095 w 1737401"/>
                <a:gd name="connsiteY3" fmla="*/ 0 h 959536"/>
                <a:gd name="connsiteX4" fmla="*/ 1737401 w 1737401"/>
                <a:gd name="connsiteY4" fmla="*/ 0 h 959536"/>
                <a:gd name="connsiteX5" fmla="*/ 92869 w 1737401"/>
                <a:gd name="connsiteY5" fmla="*/ 951249 h 959536"/>
                <a:gd name="connsiteX6" fmla="*/ 61913 w 1737401"/>
                <a:gd name="connsiteY6" fmla="*/ 959536 h 959536"/>
                <a:gd name="connsiteX7" fmla="*/ 0 w 1737401"/>
                <a:gd name="connsiteY7" fmla="*/ 897624 h 959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37401" h="959536">
                  <a:moveTo>
                    <a:pt x="0" y="0"/>
                  </a:moveTo>
                  <a:lnTo>
                    <a:pt x="123825" y="0"/>
                  </a:lnTo>
                  <a:lnTo>
                    <a:pt x="123825" y="790277"/>
                  </a:lnTo>
                  <a:lnTo>
                    <a:pt x="1490095" y="0"/>
                  </a:lnTo>
                  <a:lnTo>
                    <a:pt x="1737401" y="0"/>
                  </a:lnTo>
                  <a:lnTo>
                    <a:pt x="92869" y="951249"/>
                  </a:lnTo>
                  <a:cubicBezTo>
                    <a:pt x="83458" y="956688"/>
                    <a:pt x="72780" y="959546"/>
                    <a:pt x="61913" y="959536"/>
                  </a:cubicBezTo>
                  <a:cubicBezTo>
                    <a:pt x="27719" y="959536"/>
                    <a:pt x="0" y="931818"/>
                    <a:pt x="0" y="897624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: Shape 15">
              <a:extLst>
                <a:ext uri="{FF2B5EF4-FFF2-40B4-BE49-F238E27FC236}">
                  <a16:creationId xmlns:a16="http://schemas.microsoft.com/office/drawing/2014/main" id="{BFA99EFE-81BC-95EA-FA61-B7199AD98A74}"/>
                </a:ext>
              </a:extLst>
            </p:cNvPr>
            <p:cNvSpPr/>
            <p:nvPr userDrawn="1"/>
          </p:nvSpPr>
          <p:spPr>
            <a:xfrm flipH="1">
              <a:off x="0" y="2936831"/>
              <a:ext cx="159741" cy="552996"/>
            </a:xfrm>
            <a:custGeom>
              <a:avLst/>
              <a:gdLst>
                <a:gd name="connsiteX0" fmla="*/ 159741 w 159741"/>
                <a:gd name="connsiteY0" fmla="*/ 0 h 552996"/>
                <a:gd name="connsiteX1" fmla="*/ 159741 w 159741"/>
                <a:gd name="connsiteY1" fmla="*/ 552996 h 552996"/>
                <a:gd name="connsiteX2" fmla="*/ 141849 w 159741"/>
                <a:gd name="connsiteY2" fmla="*/ 543285 h 552996"/>
                <a:gd name="connsiteX3" fmla="*/ 0 w 159741"/>
                <a:gd name="connsiteY3" fmla="*/ 276498 h 552996"/>
                <a:gd name="connsiteX4" fmla="*/ 141849 w 159741"/>
                <a:gd name="connsiteY4" fmla="*/ 9711 h 552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741" h="552996">
                  <a:moveTo>
                    <a:pt x="159741" y="0"/>
                  </a:moveTo>
                  <a:lnTo>
                    <a:pt x="159741" y="552996"/>
                  </a:lnTo>
                  <a:lnTo>
                    <a:pt x="141849" y="543285"/>
                  </a:lnTo>
                  <a:cubicBezTo>
                    <a:pt x="56268" y="485467"/>
                    <a:pt x="0" y="387554"/>
                    <a:pt x="0" y="276498"/>
                  </a:cubicBezTo>
                  <a:cubicBezTo>
                    <a:pt x="0" y="165443"/>
                    <a:pt x="56268" y="67529"/>
                    <a:pt x="141849" y="9711"/>
                  </a:cubicBezTo>
                  <a:close/>
                </a:path>
              </a:pathLst>
            </a:custGeom>
            <a:solidFill>
              <a:schemeClr val="accent4"/>
            </a:solidFill>
            <a:ln w="127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: Shape 17">
              <a:extLst>
                <a:ext uri="{FF2B5EF4-FFF2-40B4-BE49-F238E27FC236}">
                  <a16:creationId xmlns:a16="http://schemas.microsoft.com/office/drawing/2014/main" id="{DD9FC028-D877-28FE-C646-DBD85D932641}"/>
                </a:ext>
              </a:extLst>
            </p:cNvPr>
            <p:cNvSpPr/>
            <p:nvPr userDrawn="1"/>
          </p:nvSpPr>
          <p:spPr>
            <a:xfrm flipH="1">
              <a:off x="0" y="5835649"/>
              <a:ext cx="1548180" cy="1022351"/>
            </a:xfrm>
            <a:custGeom>
              <a:avLst/>
              <a:gdLst>
                <a:gd name="connsiteX0" fmla="*/ 61913 w 1548180"/>
                <a:gd name="connsiteY0" fmla="*/ 0 h 1022351"/>
                <a:gd name="connsiteX1" fmla="*/ 1548180 w 1548180"/>
                <a:gd name="connsiteY1" fmla="*/ 0 h 1022351"/>
                <a:gd name="connsiteX2" fmla="*/ 1548180 w 1548180"/>
                <a:gd name="connsiteY2" fmla="*/ 123825 h 1022351"/>
                <a:gd name="connsiteX3" fmla="*/ 123825 w 1548180"/>
                <a:gd name="connsiteY3" fmla="*/ 123825 h 1022351"/>
                <a:gd name="connsiteX4" fmla="*/ 123825 w 1548180"/>
                <a:gd name="connsiteY4" fmla="*/ 1022351 h 1022351"/>
                <a:gd name="connsiteX5" fmla="*/ 0 w 1548180"/>
                <a:gd name="connsiteY5" fmla="*/ 1022351 h 1022351"/>
                <a:gd name="connsiteX6" fmla="*/ 0 w 1548180"/>
                <a:gd name="connsiteY6" fmla="*/ 61913 h 1022351"/>
                <a:gd name="connsiteX7" fmla="*/ 61913 w 1548180"/>
                <a:gd name="connsiteY7" fmla="*/ 0 h 1022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48180" h="1022351">
                  <a:moveTo>
                    <a:pt x="61913" y="0"/>
                  </a:moveTo>
                  <a:lnTo>
                    <a:pt x="1548180" y="0"/>
                  </a:lnTo>
                  <a:lnTo>
                    <a:pt x="1548180" y="123825"/>
                  </a:lnTo>
                  <a:lnTo>
                    <a:pt x="123825" y="123825"/>
                  </a:lnTo>
                  <a:lnTo>
                    <a:pt x="123825" y="1022351"/>
                  </a:lnTo>
                  <a:lnTo>
                    <a:pt x="0" y="1022351"/>
                  </a:lnTo>
                  <a:lnTo>
                    <a:pt x="0" y="61913"/>
                  </a:lnTo>
                  <a:cubicBezTo>
                    <a:pt x="0" y="27719"/>
                    <a:pt x="27719" y="0"/>
                    <a:pt x="61913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: Shape 21">
              <a:extLst>
                <a:ext uri="{FF2B5EF4-FFF2-40B4-BE49-F238E27FC236}">
                  <a16:creationId xmlns:a16="http://schemas.microsoft.com/office/drawing/2014/main" id="{AA0AFFE9-F0C2-BDA0-BF87-9977706AB6A8}"/>
                </a:ext>
              </a:extLst>
            </p:cNvPr>
            <p:cNvSpPr/>
            <p:nvPr userDrawn="1"/>
          </p:nvSpPr>
          <p:spPr>
            <a:xfrm flipH="1">
              <a:off x="4364198" y="6258755"/>
              <a:ext cx="1565940" cy="599245"/>
            </a:xfrm>
            <a:custGeom>
              <a:avLst/>
              <a:gdLst>
                <a:gd name="connsiteX0" fmla="*/ 782970 w 1565940"/>
                <a:gd name="connsiteY0" fmla="*/ 0 h 599245"/>
                <a:gd name="connsiteX1" fmla="*/ 1528042 w 1565940"/>
                <a:gd name="connsiteY1" fmla="*/ 480469 h 599245"/>
                <a:gd name="connsiteX2" fmla="*/ 1565940 w 1565940"/>
                <a:gd name="connsiteY2" fmla="*/ 599245 h 599245"/>
                <a:gd name="connsiteX3" fmla="*/ 0 w 1565940"/>
                <a:gd name="connsiteY3" fmla="*/ 599245 h 599245"/>
                <a:gd name="connsiteX4" fmla="*/ 37898 w 1565940"/>
                <a:gd name="connsiteY4" fmla="*/ 480469 h 599245"/>
                <a:gd name="connsiteX5" fmla="*/ 782970 w 1565940"/>
                <a:gd name="connsiteY5" fmla="*/ 0 h 599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65940" h="599245">
                  <a:moveTo>
                    <a:pt x="782970" y="0"/>
                  </a:moveTo>
                  <a:cubicBezTo>
                    <a:pt x="1117910" y="0"/>
                    <a:pt x="1405287" y="198118"/>
                    <a:pt x="1528042" y="480469"/>
                  </a:cubicBezTo>
                  <a:lnTo>
                    <a:pt x="1565940" y="599245"/>
                  </a:lnTo>
                  <a:lnTo>
                    <a:pt x="0" y="599245"/>
                  </a:lnTo>
                  <a:lnTo>
                    <a:pt x="37898" y="480469"/>
                  </a:lnTo>
                  <a:cubicBezTo>
                    <a:pt x="160653" y="198118"/>
                    <a:pt x="448030" y="0"/>
                    <a:pt x="7829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876" y="764502"/>
            <a:ext cx="5315035" cy="5328996"/>
          </a:xfrm>
        </p:spPr>
        <p:txBody>
          <a:bodyPr>
            <a:no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605455" y="755171"/>
            <a:ext cx="4619937" cy="5315035"/>
          </a:xfrm>
        </p:spPr>
        <p:txBody>
          <a:bodyPr anchor="ctr" anchorCtr="0">
            <a:normAutofit/>
          </a:bodyPr>
          <a:lstStyle>
            <a:lvl1pPr marL="0" indent="0">
              <a:spcBef>
                <a:spcPts val="1000"/>
              </a:spcBef>
              <a:spcAft>
                <a:spcPts val="800"/>
              </a:spcAft>
              <a:buNone/>
              <a:defRPr sz="2400"/>
            </a:lvl1pPr>
            <a:lvl2pPr marL="800100" indent="-34290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2000"/>
            </a:lvl2pPr>
            <a:lvl3pPr marL="12001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/>
            </a:lvl3pPr>
            <a:lvl4pPr marL="16573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4pPr>
            <a:lvl5pPr marL="2114550" indent="-285750">
              <a:spcBef>
                <a:spcPts val="1000"/>
              </a:spcBef>
              <a:spcAft>
                <a:spcPts val="8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967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97564-C310-6E8C-8689-CE18881B4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AD99FA-26D9-873B-BE7F-26FEC5C233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9819E-0266-97DD-DFD1-BAAA06AE32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D8061D-18C3-4F4F-85EF-561633F58754}" type="datetimeFigureOut">
              <a:rPr lang="en-US" smtClean="0"/>
              <a:t>11/17/2025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FD19C9-01CE-9E2A-CDA5-C15940F055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801085-7B28-048D-E3D3-9C3614268D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934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0" r:id="rId2"/>
    <p:sldLayoutId id="2147483658" r:id="rId3"/>
    <p:sldLayoutId id="2147483650" r:id="rId4"/>
    <p:sldLayoutId id="2147483649" r:id="rId5"/>
    <p:sldLayoutId id="2147483662" r:id="rId6"/>
    <p:sldLayoutId id="2147483663" r:id="rId7"/>
    <p:sldLayoutId id="2147483652" r:id="rId8"/>
    <p:sldLayoutId id="2147483666" r:id="rId9"/>
    <p:sldLayoutId id="2147483664" r:id="rId10"/>
    <p:sldLayoutId id="2147483665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svg"/><Relationship Id="rId3" Type="http://schemas.openxmlformats.org/officeDocument/2006/relationships/image" Target="../media/image8.jpeg"/><Relationship Id="rId7" Type="http://schemas.openxmlformats.org/officeDocument/2006/relationships/image" Target="../media/image12.svg"/><Relationship Id="rId12" Type="http://schemas.openxmlformats.org/officeDocument/2006/relationships/image" Target="../media/image17.svg"/><Relationship Id="rId1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1.svg"/><Relationship Id="rId20" Type="http://schemas.openxmlformats.org/officeDocument/2006/relationships/image" Target="../media/image25.sv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svg"/><Relationship Id="rId15" Type="http://schemas.openxmlformats.org/officeDocument/2006/relationships/image" Target="../media/image20.png"/><Relationship Id="rId10" Type="http://schemas.openxmlformats.org/officeDocument/2006/relationships/image" Target="../media/image15.sv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0047101-8D42-6100-9CEA-AEC0FAEAB6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84474" y="2949739"/>
            <a:ext cx="6261291" cy="2396686"/>
          </a:xfrm>
          <a:noFill/>
        </p:spPr>
        <p:txBody>
          <a:bodyPr anchor="b">
            <a:noAutofit/>
          </a:bodyPr>
          <a:lstStyle/>
          <a:p>
            <a:r>
              <a:rPr lang="en-US" dirty="0"/>
              <a:t>Families First Forum</a:t>
            </a:r>
            <a:br>
              <a:rPr lang="en-US" dirty="0"/>
            </a:br>
            <a:br>
              <a:rPr lang="en-US" dirty="0"/>
            </a:br>
            <a:r>
              <a:rPr lang="en-US" sz="2000" dirty="0"/>
              <a:t>November 3, 2025</a:t>
            </a:r>
            <a:br>
              <a:rPr lang="en-US" sz="2000" dirty="0"/>
            </a:br>
            <a:r>
              <a:rPr lang="en-US" sz="2000" dirty="0"/>
              <a:t>Katie Hamm </a:t>
            </a:r>
            <a:br>
              <a:rPr lang="en-US" sz="2000" dirty="0"/>
            </a:br>
            <a:r>
              <a:rPr lang="en-US" sz="2000" dirty="0"/>
              <a:t>Together for Head Start</a:t>
            </a:r>
          </a:p>
        </p:txBody>
      </p:sp>
    </p:spTree>
    <p:extLst>
      <p:ext uri="{BB962C8B-B14F-4D97-AF65-F5344CB8AC3E}">
        <p14:creationId xmlns:p14="http://schemas.microsoft.com/office/powerpoint/2010/main" val="517426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02CB6-751C-164F-755C-D4F9BEAD1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957" y="1119031"/>
            <a:ext cx="4384736" cy="4619938"/>
          </a:xfrm>
        </p:spPr>
        <p:txBody>
          <a:bodyPr anchor="ctr">
            <a:normAutofit/>
          </a:bodyPr>
          <a:lstStyle/>
          <a:p>
            <a:r>
              <a:rPr lang="en-US" dirty="0"/>
              <a:t>Together for Head Start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6A9A36D-5EC2-1D37-28A2-EBB09E1FE5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43058"/>
              </p:ext>
            </p:extLst>
          </p:nvPr>
        </p:nvGraphicFramePr>
        <p:xfrm>
          <a:off x="5801708" y="554942"/>
          <a:ext cx="5552091" cy="5768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35608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A6B55-18D9-527F-558B-12CAE6A12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 Takeaways from the first 8 months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2547FB-DA76-9B47-5400-9D7A02ED7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8245" y="1744915"/>
            <a:ext cx="5552091" cy="5768220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en-US" dirty="0"/>
              <a:t>This is not the first Trump Administration.</a:t>
            </a:r>
          </a:p>
          <a:p>
            <a:pPr marL="457200" indent="-457200">
              <a:buAutoNum type="arabicPeriod"/>
            </a:pPr>
            <a:r>
              <a:rPr lang="en-US" dirty="0"/>
              <a:t>White House, HHS, and ACF have different priorities.</a:t>
            </a:r>
          </a:p>
          <a:p>
            <a:pPr marL="457200" indent="-457200">
              <a:buAutoNum type="arabicPeriod"/>
            </a:pPr>
            <a:r>
              <a:rPr lang="en-US" dirty="0"/>
              <a:t>Regional office reorganization fundamentally changed OHS operations</a:t>
            </a:r>
          </a:p>
          <a:p>
            <a:pPr marL="457200" indent="-457200">
              <a:buAutoNum type="arabicPeriod"/>
            </a:pPr>
            <a:r>
              <a:rPr lang="en-US" dirty="0"/>
              <a:t>DEI guidance is a moving target</a:t>
            </a:r>
          </a:p>
          <a:p>
            <a:pPr marL="457200" indent="-457200">
              <a:buAutoNum type="arabicPeriod"/>
            </a:pPr>
            <a:r>
              <a:rPr lang="en-US" dirty="0"/>
              <a:t>Immigration enforcement and detention is ramping up significantly</a:t>
            </a:r>
          </a:p>
          <a:p>
            <a:pPr marL="457200" indent="-457200">
              <a:buAutoNum type="arabicPeriod"/>
            </a:pPr>
            <a:r>
              <a:rPr lang="en-US" dirty="0"/>
              <a:t>Big changes are on the way for SNAP and Medicaid</a:t>
            </a:r>
          </a:p>
          <a:p>
            <a:pPr marL="457200" indent="-457200">
              <a:buAutoNum type="arabicPeriod"/>
            </a:pPr>
            <a:r>
              <a:rPr lang="en-US" dirty="0"/>
              <a:t>Some success in Head Start with checks and balances</a:t>
            </a:r>
          </a:p>
          <a:p>
            <a:pPr marL="457200" indent="-457200">
              <a:buAutoNum type="arabicPeriod"/>
            </a:pPr>
            <a:endParaRPr lang="en-US" dirty="0"/>
          </a:p>
          <a:p>
            <a:pPr marL="457200" indent="-457200">
              <a:buAutoNum type="arabicPeriod"/>
            </a:pPr>
            <a:endParaRPr lang="en-US" dirty="0"/>
          </a:p>
          <a:p>
            <a:pPr marL="457200" indent="-4572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539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5F5E3-2B1C-7C0A-8581-67A9052D1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3"/>
            <a:ext cx="10515600" cy="1472974"/>
          </a:xfrm>
          <a:noFill/>
        </p:spPr>
        <p:txBody>
          <a:bodyPr anchor="ctr"/>
          <a:lstStyle/>
          <a:p>
            <a:r>
              <a:rPr lang="en-US" dirty="0"/>
              <a:t>Many programs and associations feel like they are in a game of whack-a-mole</a:t>
            </a:r>
          </a:p>
        </p:txBody>
      </p:sp>
      <p:pic>
        <p:nvPicPr>
          <p:cNvPr id="8" name="Picture 2" descr="A game to hit the mole Mole is hit with a toy hammer. whack a mole stock illustrations">
            <a:extLst>
              <a:ext uri="{FF2B5EF4-FFF2-40B4-BE49-F238E27FC236}">
                <a16:creationId xmlns:a16="http://schemas.microsoft.com/office/drawing/2014/main" id="{6816C865-8A33-55E2-62E9-272710981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00149" y="1777777"/>
            <a:ext cx="6835804" cy="488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2969CF5-2295-ACDB-2506-BBAB45CC8DB5}"/>
              </a:ext>
            </a:extLst>
          </p:cNvPr>
          <p:cNvSpPr txBox="1"/>
          <p:nvPr/>
        </p:nvSpPr>
        <p:spPr>
          <a:xfrm>
            <a:off x="4148479" y="4455211"/>
            <a:ext cx="1713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Elimination proposal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D19D8F-8E06-902F-5BBC-CC41F2267850}"/>
              </a:ext>
            </a:extLst>
          </p:cNvPr>
          <p:cNvSpPr txBox="1"/>
          <p:nvPr/>
        </p:nvSpPr>
        <p:spPr>
          <a:xfrm>
            <a:off x="6650021" y="5995419"/>
            <a:ext cx="2017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Regional office restructure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C26911-6BAE-90DD-18BD-E22EC2781A63}"/>
              </a:ext>
            </a:extLst>
          </p:cNvPr>
          <p:cNvSpPr txBox="1"/>
          <p:nvPr/>
        </p:nvSpPr>
        <p:spPr>
          <a:xfrm>
            <a:off x="2536521" y="5021785"/>
            <a:ext cx="1713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Grant/ funding delays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484A75-4BCB-4E60-FD48-736BC6AE0346}"/>
              </a:ext>
            </a:extLst>
          </p:cNvPr>
          <p:cNvSpPr txBox="1"/>
          <p:nvPr/>
        </p:nvSpPr>
        <p:spPr>
          <a:xfrm>
            <a:off x="7521880" y="4652453"/>
            <a:ext cx="1713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Immigration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4B44FF-4568-95FE-5D7B-ADD86A176B9E}"/>
              </a:ext>
            </a:extLst>
          </p:cNvPr>
          <p:cNvSpPr txBox="1"/>
          <p:nvPr/>
        </p:nvSpPr>
        <p:spPr>
          <a:xfrm>
            <a:off x="5239011" y="5067513"/>
            <a:ext cx="1713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Government shutdown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356F4FB-67CE-6039-681B-EB8672A86460}"/>
              </a:ext>
            </a:extLst>
          </p:cNvPr>
          <p:cNvSpPr txBox="1"/>
          <p:nvPr/>
        </p:nvSpPr>
        <p:spPr>
          <a:xfrm>
            <a:off x="6231443" y="4211364"/>
            <a:ext cx="1713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FEI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C29FEF-D9DA-8BC5-0E4B-8EC6E5C5A09D}"/>
              </a:ext>
            </a:extLst>
          </p:cNvPr>
          <p:cNvSpPr txBox="1"/>
          <p:nvPr/>
        </p:nvSpPr>
        <p:spPr>
          <a:xfrm>
            <a:off x="3726494" y="6095338"/>
            <a:ext cx="1713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DEI guidance</a:t>
            </a:r>
          </a:p>
        </p:txBody>
      </p:sp>
    </p:spTree>
    <p:extLst>
      <p:ext uri="{BB962C8B-B14F-4D97-AF65-F5344CB8AC3E}">
        <p14:creationId xmlns:p14="http://schemas.microsoft.com/office/powerpoint/2010/main" val="3666674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46D72-F1F4-8F2E-4820-A92EE0F5E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Head Start feels</a:t>
            </a:r>
            <a:br>
              <a:rPr lang="en-US" b="1" dirty="0"/>
            </a:br>
            <a:r>
              <a:rPr lang="en-US" b="1" dirty="0"/>
              <a:t>impacts first</a:t>
            </a:r>
            <a:br>
              <a:rPr lang="en-US" dirty="0"/>
            </a:b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BD79F3B-DB8E-32A2-D3E9-65B564E57162}"/>
              </a:ext>
            </a:extLst>
          </p:cNvPr>
          <p:cNvGrpSpPr/>
          <p:nvPr/>
        </p:nvGrpSpPr>
        <p:grpSpPr>
          <a:xfrm>
            <a:off x="1428615" y="281420"/>
            <a:ext cx="11121653" cy="6576580"/>
            <a:chOff x="1428615" y="281420"/>
            <a:chExt cx="11121653" cy="6576580"/>
          </a:xfrm>
        </p:grpSpPr>
        <p:pic>
          <p:nvPicPr>
            <p:cNvPr id="5" name="Picture 2" descr="222,000+ River Downstream Stock Illustrations, Royalty-Free Vector Graphics  &amp; Clip Art - iStock">
              <a:extLst>
                <a:ext uri="{FF2B5EF4-FFF2-40B4-BE49-F238E27FC236}">
                  <a16:creationId xmlns:a16="http://schemas.microsoft.com/office/drawing/2014/main" id="{5B9C01EC-D26F-01D0-0706-8E8C1B33C1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6664" y="1598926"/>
              <a:ext cx="7759613" cy="52590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Graphic 5" descr="Woman with hands on hip">
              <a:extLst>
                <a:ext uri="{FF2B5EF4-FFF2-40B4-BE49-F238E27FC236}">
                  <a16:creationId xmlns:a16="http://schemas.microsoft.com/office/drawing/2014/main" id="{1EA60D56-3C71-AF37-B7C4-CD0A3B9254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209533" y="3060232"/>
              <a:ext cx="815070" cy="1996922"/>
            </a:xfrm>
            <a:prstGeom prst="rect">
              <a:avLst/>
            </a:prstGeom>
          </p:spPr>
        </p:pic>
        <p:pic>
          <p:nvPicPr>
            <p:cNvPr id="7" name="Graphic 6" descr="Man holding cup">
              <a:extLst>
                <a:ext uri="{FF2B5EF4-FFF2-40B4-BE49-F238E27FC236}">
                  <a16:creationId xmlns:a16="http://schemas.microsoft.com/office/drawing/2014/main" id="{0686B5D4-CD01-8D60-31CD-943DCBD46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644972" y="3152138"/>
              <a:ext cx="952500" cy="2152650"/>
            </a:xfrm>
            <a:prstGeom prst="rect">
              <a:avLst/>
            </a:prstGeom>
          </p:spPr>
        </p:pic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5E884B53-223B-671B-2871-CD964EA25167}"/>
                </a:ext>
              </a:extLst>
            </p:cNvPr>
            <p:cNvGrpSpPr/>
            <p:nvPr/>
          </p:nvGrpSpPr>
          <p:grpSpPr>
            <a:xfrm>
              <a:off x="1428615" y="281420"/>
              <a:ext cx="11121653" cy="6564003"/>
              <a:chOff x="1428615" y="281420"/>
              <a:chExt cx="11121653" cy="6564003"/>
            </a:xfrm>
          </p:grpSpPr>
          <p:pic>
            <p:nvPicPr>
              <p:cNvPr id="9" name="Picture 4" descr="White House Clip Art - White House Image">
                <a:extLst>
                  <a:ext uri="{FF2B5EF4-FFF2-40B4-BE49-F238E27FC236}">
                    <a16:creationId xmlns:a16="http://schemas.microsoft.com/office/drawing/2014/main" id="{4BE01EC8-2320-C5BB-0B3F-B0EBAA4ECE3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733317" y="480372"/>
                <a:ext cx="1662960" cy="12103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Graphic 9" descr="Woman raising finger">
                <a:extLst>
                  <a:ext uri="{FF2B5EF4-FFF2-40B4-BE49-F238E27FC236}">
                    <a16:creationId xmlns:a16="http://schemas.microsoft.com/office/drawing/2014/main" id="{782CDB1A-7E21-3771-176F-354CFA99A9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7443723" y="2167003"/>
                <a:ext cx="920172" cy="1786459"/>
              </a:xfrm>
              <a:prstGeom prst="rect">
                <a:avLst/>
              </a:prstGeom>
            </p:spPr>
          </p:pic>
          <p:pic>
            <p:nvPicPr>
              <p:cNvPr id="11" name="Graphic 10" descr="Crawling baby in onesie">
                <a:extLst>
                  <a:ext uri="{FF2B5EF4-FFF2-40B4-BE49-F238E27FC236}">
                    <a16:creationId xmlns:a16="http://schemas.microsoft.com/office/drawing/2014/main" id="{E4142BFE-28C0-CEC1-150A-E4E03EBC79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6516470" y="4625661"/>
                <a:ext cx="728663" cy="633413"/>
              </a:xfrm>
              <a:prstGeom prst="rect">
                <a:avLst/>
              </a:prstGeom>
            </p:spPr>
          </p:pic>
          <p:pic>
            <p:nvPicPr>
              <p:cNvPr id="12" name="Graphic 11" descr="Girl wearing cape">
                <a:extLst>
                  <a:ext uri="{FF2B5EF4-FFF2-40B4-BE49-F238E27FC236}">
                    <a16:creationId xmlns:a16="http://schemas.microsoft.com/office/drawing/2014/main" id="{1EE551B8-0194-92F8-FA5C-63E695471A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7062499" y="3682652"/>
                <a:ext cx="696860" cy="1445984"/>
              </a:xfrm>
              <a:prstGeom prst="rect">
                <a:avLst/>
              </a:prstGeom>
            </p:spPr>
          </p:pic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95BAE2E-2CBB-70F0-AFB4-7B54C656E51A}"/>
                  </a:ext>
                </a:extLst>
              </p:cNvPr>
              <p:cNvSpPr txBox="1"/>
              <p:nvPr/>
            </p:nvSpPr>
            <p:spPr>
              <a:xfrm>
                <a:off x="7640876" y="5645094"/>
                <a:ext cx="4058433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Children:</a:t>
                </a:r>
              </a:p>
              <a:p>
                <a:r>
                  <a:rPr lang="en-US" dirty="0"/>
                  <a:t>*Disruptions when programs temporarily close</a:t>
                </a:r>
              </a:p>
              <a:p>
                <a:r>
                  <a:rPr lang="en-US" dirty="0"/>
                  <a:t>*Risk losing access to early learning</a:t>
                </a:r>
              </a:p>
            </p:txBody>
          </p:sp>
          <p:pic>
            <p:nvPicPr>
              <p:cNvPr id="14" name="Graphic 13" descr="Woman with ponytail hair">
                <a:extLst>
                  <a:ext uri="{FF2B5EF4-FFF2-40B4-BE49-F238E27FC236}">
                    <a16:creationId xmlns:a16="http://schemas.microsoft.com/office/drawing/2014/main" id="{21CE2D34-5967-BFA9-38AC-CEBDAE2DC5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7860679" y="866788"/>
                <a:ext cx="865971" cy="1647799"/>
              </a:xfrm>
              <a:prstGeom prst="rect">
                <a:avLst/>
              </a:prstGeom>
            </p:spPr>
          </p:pic>
          <p:pic>
            <p:nvPicPr>
              <p:cNvPr id="15" name="Graphic 14" descr="Woman using cane">
                <a:extLst>
                  <a:ext uri="{FF2B5EF4-FFF2-40B4-BE49-F238E27FC236}">
                    <a16:creationId xmlns:a16="http://schemas.microsoft.com/office/drawing/2014/main" id="{09958C8C-B796-5A76-17CC-8E76BEACB3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p:blipFill>
            <p:spPr>
              <a:xfrm>
                <a:off x="3446191" y="3320004"/>
                <a:ext cx="666750" cy="2243137"/>
              </a:xfrm>
              <a:prstGeom prst="rect">
                <a:avLst/>
              </a:prstGeom>
            </p:spPr>
          </p:pic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EF8A0BE-E044-68ED-6C15-837C9C5C7DC0}"/>
                  </a:ext>
                </a:extLst>
              </p:cNvPr>
              <p:cNvSpPr txBox="1"/>
              <p:nvPr/>
            </p:nvSpPr>
            <p:spPr>
              <a:xfrm>
                <a:off x="1428615" y="2304367"/>
                <a:ext cx="191818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Families:</a:t>
                </a:r>
              </a:p>
              <a:p>
                <a:r>
                  <a:rPr lang="en-US" b="1" dirty="0"/>
                  <a:t>*</a:t>
                </a:r>
                <a:r>
                  <a:rPr lang="en-US" dirty="0"/>
                  <a:t>Lose child care</a:t>
                </a:r>
              </a:p>
              <a:p>
                <a:r>
                  <a:rPr lang="en-US" b="1" dirty="0"/>
                  <a:t>*</a:t>
                </a:r>
                <a:r>
                  <a:rPr lang="en-US" dirty="0"/>
                  <a:t>Job disruptions</a:t>
                </a:r>
              </a:p>
              <a:p>
                <a:r>
                  <a:rPr lang="en-US" b="1" dirty="0"/>
                  <a:t>*</a:t>
                </a:r>
                <a:r>
                  <a:rPr lang="en-US" dirty="0"/>
                  <a:t>Loss of income</a:t>
                </a:r>
              </a:p>
              <a:p>
                <a:r>
                  <a:rPr lang="en-US" b="1" dirty="0"/>
                  <a:t>*</a:t>
                </a:r>
                <a:r>
                  <a:rPr lang="en-US" dirty="0"/>
                  <a:t>Higher child care costs</a:t>
                </a:r>
                <a:endParaRPr lang="en-US" b="1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C0949B8-427D-8C57-4E9B-E57B4DC777FC}"/>
                  </a:ext>
                </a:extLst>
              </p:cNvPr>
              <p:cNvSpPr txBox="1"/>
              <p:nvPr/>
            </p:nvSpPr>
            <p:spPr>
              <a:xfrm>
                <a:off x="4357978" y="1932649"/>
                <a:ext cx="332524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Teachers and staff:</a:t>
                </a:r>
              </a:p>
              <a:p>
                <a:r>
                  <a:rPr lang="en-US" dirty="0"/>
                  <a:t>*Stress from lack of job security</a:t>
                </a:r>
              </a:p>
              <a:p>
                <a:r>
                  <a:rPr lang="en-US" dirty="0"/>
                  <a:t>*Attrition to other programs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261F180-9A9D-B84F-7C67-08146706BF20}"/>
                  </a:ext>
                </a:extLst>
              </p:cNvPr>
              <p:cNvSpPr txBox="1"/>
              <p:nvPr/>
            </p:nvSpPr>
            <p:spPr>
              <a:xfrm>
                <a:off x="5540679" y="281420"/>
                <a:ext cx="268024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Administrators:</a:t>
                </a:r>
              </a:p>
              <a:p>
                <a:r>
                  <a:rPr lang="en-US" dirty="0"/>
                  <a:t>*Stress and burnout</a:t>
                </a:r>
              </a:p>
              <a:p>
                <a:r>
                  <a:rPr lang="en-US" dirty="0"/>
                  <a:t>*Attention drawn away from services 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6FB17B2A-69B3-F119-7641-D0E09502E61B}"/>
                  </a:ext>
                </a:extLst>
              </p:cNvPr>
              <p:cNvSpPr txBox="1"/>
              <p:nvPr/>
            </p:nvSpPr>
            <p:spPr>
              <a:xfrm>
                <a:off x="9870024" y="2001159"/>
                <a:ext cx="268024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Businesses:</a:t>
                </a:r>
              </a:p>
              <a:p>
                <a:r>
                  <a:rPr lang="en-US" dirty="0"/>
                  <a:t>*Lose contracts and revenue</a:t>
                </a:r>
              </a:p>
            </p:txBody>
          </p:sp>
          <p:pic>
            <p:nvPicPr>
              <p:cNvPr id="20" name="Graphic 19" descr="Man in a polo shirt">
                <a:extLst>
                  <a:ext uri="{FF2B5EF4-FFF2-40B4-BE49-F238E27FC236}">
                    <a16:creationId xmlns:a16="http://schemas.microsoft.com/office/drawing/2014/main" id="{70828482-767E-6489-C039-7528AFB7D9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9192687" y="1807865"/>
                <a:ext cx="631389" cy="198125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181451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0AEAA-2641-C4CE-31C0-E5829B5BB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876" y="764502"/>
            <a:ext cx="5315035" cy="5328996"/>
          </a:xfrm>
        </p:spPr>
        <p:txBody>
          <a:bodyPr anchor="ctr">
            <a:normAutofit/>
          </a:bodyPr>
          <a:lstStyle/>
          <a:p>
            <a:r>
              <a:rPr lang="en-US" dirty="0"/>
              <a:t>Government Shutdown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38DA4-B466-6F62-3279-DCF7FA939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5455" y="755171"/>
            <a:ext cx="5315035" cy="6102829"/>
          </a:xfrm>
        </p:spPr>
        <p:txBody>
          <a:bodyPr anchor="ctr">
            <a:normAutofit/>
          </a:bodyPr>
          <a:lstStyle/>
          <a:p>
            <a:r>
              <a:rPr lang="en-US" sz="1700" dirty="0"/>
              <a:t>Not clear when the shutdown will end.</a:t>
            </a:r>
          </a:p>
          <a:p>
            <a:r>
              <a:rPr lang="en-US" sz="1700" dirty="0"/>
              <a:t>134 Head Start programs and 56,000 children impacted by 11/1 grants.</a:t>
            </a:r>
          </a:p>
          <a:p>
            <a:r>
              <a:rPr lang="en-US" sz="1700" dirty="0"/>
              <a:t>Head Start 10/1 and 11/1 grants are very likely to be backdated.</a:t>
            </a:r>
          </a:p>
          <a:p>
            <a:r>
              <a:rPr lang="en-US" sz="1700" dirty="0"/>
              <a:t>CACFP can continue to operate through November.</a:t>
            </a:r>
          </a:p>
          <a:p>
            <a:r>
              <a:rPr lang="en-US" sz="1700" dirty="0"/>
              <a:t>SNAP and WIC benefits impacted in November.</a:t>
            </a:r>
          </a:p>
          <a:p>
            <a:r>
              <a:rPr lang="en-US" sz="1700" dirty="0"/>
              <a:t>Open enrollment in the ACA marketplace begins in full on 11/1, with much higher premiums for participants.</a:t>
            </a:r>
          </a:p>
          <a:p>
            <a:r>
              <a:rPr lang="en-US" sz="1700" dirty="0"/>
              <a:t>RIFs in the Office of Community Services and the Office of Early Childhood Development are currently in litigation, but pose a significant threat to the programs.</a:t>
            </a:r>
          </a:p>
          <a:p>
            <a:r>
              <a:rPr lang="en-US" sz="1700" dirty="0"/>
              <a:t>PDG likely to lapse $222 million.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502973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3E79B-E8A8-3703-CBB4-ACD3B1313C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00EC4-CA53-79CC-A732-2EBD02ABF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992" y="304803"/>
            <a:ext cx="10515600" cy="1472974"/>
          </a:xfrm>
        </p:spPr>
        <p:txBody>
          <a:bodyPr anchor="ctr">
            <a:normAutofit/>
          </a:bodyPr>
          <a:lstStyle/>
          <a:p>
            <a:r>
              <a:rPr lang="en-US" dirty="0"/>
              <a:t>Potential Action Steps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694D69F-3341-13F4-FD56-F57B0CCF66CB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06953220"/>
              </p:ext>
            </p:extLst>
          </p:nvPr>
        </p:nvGraphicFramePr>
        <p:xfrm>
          <a:off x="838200" y="1929007"/>
          <a:ext cx="9733767" cy="4797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983881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TM78504181">
      <a:dk1>
        <a:srgbClr val="000000"/>
      </a:dk1>
      <a:lt1>
        <a:srgbClr val="FFFFFF"/>
      </a:lt1>
      <a:dk2>
        <a:srgbClr val="FFF8F4"/>
      </a:dk2>
      <a:lt2>
        <a:srgbClr val="E8E8E8"/>
      </a:lt2>
      <a:accent1>
        <a:srgbClr val="EE7660"/>
      </a:accent1>
      <a:accent2>
        <a:srgbClr val="4D90EF"/>
      </a:accent2>
      <a:accent3>
        <a:srgbClr val="5B5160"/>
      </a:accent3>
      <a:accent4>
        <a:srgbClr val="2BC2B4"/>
      </a:accent4>
      <a:accent5>
        <a:srgbClr val="C097F8"/>
      </a:accent5>
      <a:accent6>
        <a:srgbClr val="FF9413"/>
      </a:accent6>
      <a:hlink>
        <a:srgbClr val="467886"/>
      </a:hlink>
      <a:folHlink>
        <a:srgbClr val="96607D"/>
      </a:folHlink>
    </a:clrScheme>
    <a:fontScheme name="Custom 49">
      <a:majorFont>
        <a:latin typeface="Tw Cen MT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M78504181_Win32_SL_V11" id="{D9600F65-346D-4C25-A611-673E5C44A142}" vid="{299F2556-E258-444F-A1E6-FA759CE228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538907BFE9C24EA17286B6D63C9FF7" ma:contentTypeVersion="28" ma:contentTypeDescription="Create a new document." ma:contentTypeScope="" ma:versionID="9adaad95270f61685ed23f444469308a">
  <xsd:schema xmlns:xsd="http://www.w3.org/2001/XMLSchema" xmlns:xs="http://www.w3.org/2001/XMLSchema" xmlns:p="http://schemas.microsoft.com/office/2006/metadata/properties" xmlns:ns1="http://schemas.microsoft.com/sharepoint/v3" xmlns:ns2="712e70e4-8454-4678-b8ce-f4dd5f1c02c0" xmlns:ns3="9093e069-a9af-4db3-9c76-8bddec0d562e" targetNamespace="http://schemas.microsoft.com/office/2006/metadata/properties" ma:root="true" ma:fieldsID="63786ecb381aa0b0ae9269821c576eb2" ns1:_="" ns2:_="" ns3:_="">
    <xsd:import namespace="http://schemas.microsoft.com/sharepoint/v3"/>
    <xsd:import namespace="712e70e4-8454-4678-b8ce-f4dd5f1c02c0"/>
    <xsd:import namespace="9093e069-a9af-4db3-9c76-8bddec0d562e"/>
    <xsd:element name="properties">
      <xsd:complexType>
        <xsd:sequence>
          <xsd:element name="documentManagement">
            <xsd:complexType>
              <xsd:all>
                <xsd:element ref="ns2:Departments" minOccurs="0"/>
                <xsd:element ref="ns2:Programs_x0020__x002d__x0020_Issues_x0020__x002d__x0020_Initiatives" minOccurs="0"/>
                <xsd:element ref="ns3:Program_x0020_Sub-filters" minOccurs="0"/>
                <xsd:element ref="ns2:Publication" minOccurs="0"/>
                <xsd:element ref="ns2:Events_x002f_Meetings" minOccurs="0"/>
                <xsd:element ref="ns2:Year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3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3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2e70e4-8454-4678-b8ce-f4dd5f1c02c0" elementFormDefault="qualified">
    <xsd:import namespace="http://schemas.microsoft.com/office/2006/documentManagement/types"/>
    <xsd:import namespace="http://schemas.microsoft.com/office/infopath/2007/PartnerControls"/>
    <xsd:element name="Departments" ma:index="1" nillable="true" ma:displayName="Departments" ma:internalName="Department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AZ Center"/>
                    <xsd:enumeration value="Child Welfare Juvenile Justice Policy"/>
                    <xsd:enumeration value="Development"/>
                    <xsd:enumeration value="Early Childhood Policy"/>
                    <xsd:enumeration value="General CAA"/>
                    <xsd:enumeration value="Health Policy"/>
                    <xsd:enumeration value="Kids Count"/>
                    <xsd:enumeration value="Southern AZ"/>
                  </xsd:restriction>
                </xsd:simpleType>
              </xsd:element>
            </xsd:sequence>
          </xsd:extension>
        </xsd:complexContent>
      </xsd:complexType>
    </xsd:element>
    <xsd:element name="Programs_x0020__x002d__x0020_Issues_x0020__x002d__x0020_Initiatives" ma:index="2" nillable="true" ma:displayName="Programs - Issues - Initiatives" ma:internalName="Programs_x0020__x002d__x0020_Issues_x0020__x002d__x0020_Initiative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Not Applicable"/>
                    <xsd:enumeration value="Affordable Care Act"/>
                    <xsd:enumeration value="Adverse Childhood Experiences"/>
                    <xsd:enumeration value="AZ Legislature"/>
                    <xsd:enumeration value="AZ Governor"/>
                    <xsd:enumeration value="AZECA"/>
                    <xsd:enumeration value="AZGA - Kinship Families"/>
                    <xsd:enumeration value="Budget - State/Federal"/>
                    <xsd:enumeration value="Campaigns"/>
                    <xsd:enumeration value="Cash Assistance"/>
                    <xsd:enumeration value="CCDGB"/>
                    <xsd:enumeration value="Child Welfare"/>
                    <xsd:enumeration value="Early Childhood"/>
                    <xsd:enumeration value="Education"/>
                    <xsd:enumeration value="Employment &amp; Income"/>
                    <xsd:enumeration value="FAAZ - Fostering Advocates Arizona"/>
                    <xsd:enumeration value="Food Insecurity"/>
                    <xsd:enumeration value="General Legislative"/>
                    <xsd:enumeration value="Health"/>
                    <xsd:enumeration value="Housing &amp; Homelessness"/>
                    <xsd:enumeration value="Immigration"/>
                    <xsd:enumeration value="Juvenile Justice"/>
                    <xsd:enumeration value="KidsCare"/>
                    <xsd:enumeration value="Kids Count"/>
                    <xsd:enumeration value="Native American Policy"/>
                    <xsd:enumeration value="Oral Health"/>
                    <xsd:enumeration value="Opportunity Passport"/>
                    <xsd:enumeration value="Partnership for America's Children"/>
                    <xsd:enumeration value="Racial Disproportionality in JJ-CW"/>
                    <xsd:enumeration value="Taxes &amp; Revenue"/>
                    <xsd:enumeration value="Wages &amp; Income"/>
                    <xsd:enumeration value="YATI"/>
                  </xsd:restriction>
                </xsd:simpleType>
              </xsd:element>
            </xsd:sequence>
          </xsd:extension>
        </xsd:complexContent>
      </xsd:complexType>
    </xsd:element>
    <xsd:element name="Publication" ma:index="4" nillable="true" ma:displayName="Publication" ma:format="Dropdown" ma:internalName="Publication">
      <xsd:simpleType>
        <xsd:restriction base="dms:Choice">
          <xsd:enumeration value="Fact Sheet"/>
          <xsd:enumeration value="News - e-news,press release, etc."/>
          <xsd:enumeration value="Toolkits"/>
          <xsd:enumeration value="Research"/>
          <xsd:enumeration value="Coalition Material"/>
          <xsd:enumeration value="Presentation"/>
          <xsd:enumeration value="Other"/>
          <xsd:enumeration value="Not Applicable"/>
        </xsd:restriction>
      </xsd:simpleType>
    </xsd:element>
    <xsd:element name="Events_x002f_Meetings" ma:index="5" nillable="true" ma:displayName="Events/Meetings" ma:format="Dropdown" ma:internalName="Events_x002f_Meetings">
      <xsd:simpleType>
        <xsd:restriction base="dms:Choice">
          <xsd:enumeration value="Coalition/Partner Mtg."/>
          <xsd:enumeration value="Conference"/>
          <xsd:enumeration value="Educational Briefings/Media"/>
          <xsd:enumeration value="Donor Events"/>
          <xsd:enumeration value="Other"/>
          <xsd:enumeration value="Not Applicable"/>
        </xsd:restriction>
      </xsd:simpleType>
    </xsd:element>
    <xsd:element name="Year" ma:index="6" nillable="true" ma:displayName="Year" ma:format="Dropdown" ma:internalName="Year">
      <xsd:simpleType>
        <xsd:restriction base="dms:Choice">
          <xsd:enumeration value="Not Applicable"/>
          <xsd:enumeration value="2018"/>
          <xsd:enumeration value="2019"/>
          <xsd:enumeration value="2020"/>
          <xsd:enumeration value="2021"/>
          <xsd:enumeration value="2022"/>
          <xsd:enumeration value="2023"/>
          <xsd:enumeration value="2024"/>
          <xsd:enumeration value="2025"/>
          <xsd:enumeration value="2026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8" nillable="true" ma:taxonomy="true" ma:internalName="lcf76f155ced4ddcb4097134ff3c332f" ma:taxonomyFieldName="MediaServiceImageTags" ma:displayName="Image Tags" ma:readOnly="false" ma:fieldId="{5cf76f15-5ced-4ddc-b409-7134ff3c332f}" ma:taxonomyMulti="true" ma:sspId="e568dd3e-7946-4c17-8b30-599e4ec67f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93e069-a9af-4db3-9c76-8bddec0d562e" elementFormDefault="qualified">
    <xsd:import namespace="http://schemas.microsoft.com/office/2006/documentManagement/types"/>
    <xsd:import namespace="http://schemas.microsoft.com/office/infopath/2007/PartnerControls"/>
    <xsd:element name="Program_x0020_Sub-filters" ma:index="3" nillable="true" ma:displayName="Program Sub-filters" ma:default="Not Applicable" ma:internalName="Program_x0020_Sub_x002d_filter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Not Applicable"/>
                    <xsd:enumeration value="Budget -Federal"/>
                    <xsd:enumeration value="Budget -State"/>
                    <xsd:enumeration value="COVID-19"/>
                    <xsd:enumeration value="Education - K-12"/>
                    <xsd:enumeration value="Education - Postsecondary"/>
                    <xsd:enumeration value="Food Insecurity"/>
                    <xsd:enumeration value="Invest in Ed"/>
                    <xsd:enumeration value="Minimum Wage"/>
                    <xsd:enumeration value="Paid Family Leave"/>
                    <xsd:enumeration value="Peoples First Economy"/>
                    <xsd:enumeration value="T-Individual"/>
                    <xsd:enumeration value="T-Corporate"/>
                    <xsd:enumeration value="T-Credits"/>
                    <xsd:enumeration value="T-Property"/>
                    <xsd:enumeration value="T-TPT/Sales"/>
                    <xsd:enumeration value="TANF"/>
                    <xsd:enumeration value="Unemployment Insurance"/>
                  </xsd:restriction>
                </xsd:simpleType>
              </xsd:element>
            </xsd:sequence>
          </xsd:extension>
        </xsd:complexContent>
      </xsd:complexType>
    </xsd:element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9" nillable="true" ma:displayName="Taxonomy Catch All Column" ma:hidden="true" ma:list="{6d86523d-cea1-4051-9a9d-18257bacdee9}" ma:internalName="TaxCatchAll" ma:showField="CatchAllData" ma:web="9093e069-a9af-4db3-9c76-8bddec0d56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lcf76f155ced4ddcb4097134ff3c332f xmlns="712e70e4-8454-4678-b8ce-f4dd5f1c02c0">
      <Terms xmlns="http://schemas.microsoft.com/office/infopath/2007/PartnerControls"/>
    </lcf76f155ced4ddcb4097134ff3c332f>
    <TaxCatchAll xmlns="9093e069-a9af-4db3-9c76-8bddec0d562e" xsi:nil="true"/>
    <Departments xmlns="712e70e4-8454-4678-b8ce-f4dd5f1c02c0" xsi:nil="true"/>
    <Program_x0020_Sub-filters xmlns="9093e069-a9af-4db3-9c76-8bddec0d562e">
      <Value>Not Applicable</Value>
    </Program_x0020_Sub-filters>
    <Publication xmlns="712e70e4-8454-4678-b8ce-f4dd5f1c02c0" xsi:nil="true"/>
    <Year xmlns="712e70e4-8454-4678-b8ce-f4dd5f1c02c0" xsi:nil="true"/>
    <_ip_UnifiedCompliancePolicyProperties xmlns="http://schemas.microsoft.com/sharepoint/v3" xsi:nil="true"/>
    <Events_x002f_Meetings xmlns="712e70e4-8454-4678-b8ce-f4dd5f1c02c0" xsi:nil="true"/>
    <Programs_x0020__x002d__x0020_Issues_x0020__x002d__x0020_Initiatives xmlns="712e70e4-8454-4678-b8ce-f4dd5f1c02c0" xsi:nil="true"/>
  </documentManagement>
</p:properties>
</file>

<file path=customXml/itemProps1.xml><?xml version="1.0" encoding="utf-8"?>
<ds:datastoreItem xmlns:ds="http://schemas.openxmlformats.org/officeDocument/2006/customXml" ds:itemID="{12495D42-53A3-4FBC-8D6B-A3854950690A}"/>
</file>

<file path=customXml/itemProps2.xml><?xml version="1.0" encoding="utf-8"?>
<ds:datastoreItem xmlns:ds="http://schemas.openxmlformats.org/officeDocument/2006/customXml" ds:itemID="{4E60708A-6461-4D7F-883F-7E25D731D3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30005B-6102-4F3C-A26F-485DF1BF9717}">
  <ds:schemaRefs>
    <ds:schemaRef ds:uri="http://purl.org/dc/terms/"/>
    <ds:schemaRef ds:uri="http://purl.org/dc/elements/1.1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a69fddbc-a067-4243-8f60-b3f4cb0321d2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Shapes presentation</Template>
  <TotalTime>911</TotalTime>
  <Words>452</Words>
  <Application>Microsoft Office PowerPoint</Application>
  <PresentationFormat>Widescreen</PresentationFormat>
  <Paragraphs>67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Aptos</vt:lpstr>
      <vt:lpstr>Arial</vt:lpstr>
      <vt:lpstr>Avenir Next LT Pro</vt:lpstr>
      <vt:lpstr>Avenir Next LT Pro Light</vt:lpstr>
      <vt:lpstr>Calibri</vt:lpstr>
      <vt:lpstr>Tw Cen MT</vt:lpstr>
      <vt:lpstr>Custom</vt:lpstr>
      <vt:lpstr>Families First Forum  November 3, 2025 Katie Hamm  Together for Head Start</vt:lpstr>
      <vt:lpstr>Together for Head Start</vt:lpstr>
      <vt:lpstr>7 Takeaways from the first 8 months</vt:lpstr>
      <vt:lpstr>Many programs and associations feel like they are in a game of whack-a-mole</vt:lpstr>
      <vt:lpstr>Head Start feels impacts first </vt:lpstr>
      <vt:lpstr>Government Shutdown Updates</vt:lpstr>
      <vt:lpstr>Potential Action Steps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Families First Forum  November 3, 2025 Katie Hamm  Together for Head Start</dc:title>
  <dc:creator>Katie Hamm</dc:creator>
  <cp:lastModifiedBy>Leanne Murphy</cp:lastModifiedBy>
  <cp:revision>5</cp:revision>
  <dcterms:created xsi:type="dcterms:W3CDTF">2025-10-14T12:41:18Z</dcterms:created>
  <dcterms:modified xsi:type="dcterms:W3CDTF">2025-11-17T22:14:48Z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0x010100ED538907BFE9C24EA17286B6D63C9FF7</vt:lpwstr>
  </property>
</Properties>
</file>