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8"/>
  </p:notesMasterIdLst>
  <p:sldIdLst>
    <p:sldId id="275" r:id="rId5"/>
    <p:sldId id="270" r:id="rId6"/>
    <p:sldId id="300" r:id="rId7"/>
    <p:sldId id="301" r:id="rId8"/>
    <p:sldId id="302" r:id="rId9"/>
    <p:sldId id="303" r:id="rId10"/>
    <p:sldId id="283" r:id="rId11"/>
    <p:sldId id="256" r:id="rId12"/>
    <p:sldId id="299" r:id="rId13"/>
    <p:sldId id="304" r:id="rId14"/>
    <p:sldId id="312" r:id="rId15"/>
    <p:sldId id="272" r:id="rId16"/>
    <p:sldId id="313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EF3340"/>
    <a:srgbClr val="F68D2E"/>
    <a:srgbClr val="99D6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6036A09-48F4-40F7-A6A2-BD1B46E33FB3}" v="499" dt="2025-11-03T13:40:31.14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512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yrstyn Paulat" userId="1030a0c4-3431-4db9-9e09-147c903a5376" providerId="ADAL" clId="{96036A09-48F4-40F7-A6A2-BD1B46E33FB3}"/>
    <pc:docChg chg="undo redo custSel addSld delSld modSld sldOrd modShowInfo">
      <pc:chgData name="Kyrstyn Paulat" userId="1030a0c4-3431-4db9-9e09-147c903a5376" providerId="ADAL" clId="{96036A09-48F4-40F7-A6A2-BD1B46E33FB3}" dt="2025-11-03T15:35:05.506" v="2645" actId="1076"/>
      <pc:docMkLst>
        <pc:docMk/>
      </pc:docMkLst>
      <pc:sldChg chg="addSp delSp modSp mod setBg">
        <pc:chgData name="Kyrstyn Paulat" userId="1030a0c4-3431-4db9-9e09-147c903a5376" providerId="ADAL" clId="{96036A09-48F4-40F7-A6A2-BD1B46E33FB3}" dt="2025-10-24T18:17:09.234" v="1065" actId="1076"/>
        <pc:sldMkLst>
          <pc:docMk/>
          <pc:sldMk cId="0" sldId="256"/>
        </pc:sldMkLst>
        <pc:spChg chg="add mod ord">
          <ac:chgData name="Kyrstyn Paulat" userId="1030a0c4-3431-4db9-9e09-147c903a5376" providerId="ADAL" clId="{96036A09-48F4-40F7-A6A2-BD1B46E33FB3}" dt="2025-10-24T18:14:29.446" v="1042" actId="14100"/>
          <ac:spMkLst>
            <pc:docMk/>
            <pc:sldMk cId="0" sldId="256"/>
            <ac:spMk id="2" creationId="{8DEA493A-B28A-9E93-B3CF-F0C88E0C1ECE}"/>
          </ac:spMkLst>
        </pc:spChg>
        <pc:spChg chg="add mod">
          <ac:chgData name="Kyrstyn Paulat" userId="1030a0c4-3431-4db9-9e09-147c903a5376" providerId="ADAL" clId="{96036A09-48F4-40F7-A6A2-BD1B46E33FB3}" dt="2025-10-24T18:17:09.234" v="1065" actId="1076"/>
          <ac:spMkLst>
            <pc:docMk/>
            <pc:sldMk cId="0" sldId="256"/>
            <ac:spMk id="10" creationId="{9AA3DAB2-D968-E9F8-36C7-09504B14261B}"/>
          </ac:spMkLst>
        </pc:spChg>
        <pc:spChg chg="add del">
          <ac:chgData name="Kyrstyn Paulat" userId="1030a0c4-3431-4db9-9e09-147c903a5376" providerId="ADAL" clId="{96036A09-48F4-40F7-A6A2-BD1B46E33FB3}" dt="2025-10-24T18:13:39.002" v="1027" actId="26606"/>
          <ac:spMkLst>
            <pc:docMk/>
            <pc:sldMk cId="0" sldId="256"/>
            <ac:spMk id="11" creationId="{1D50F262-343C-4101-AB3C-9DA1072F7305}"/>
          </ac:spMkLst>
        </pc:spChg>
        <pc:spChg chg="add del">
          <ac:chgData name="Kyrstyn Paulat" userId="1030a0c4-3431-4db9-9e09-147c903a5376" providerId="ADAL" clId="{96036A09-48F4-40F7-A6A2-BD1B46E33FB3}" dt="2025-10-24T18:13:39.002" v="1027" actId="26606"/>
          <ac:spMkLst>
            <pc:docMk/>
            <pc:sldMk cId="0" sldId="256"/>
            <ac:spMk id="13" creationId="{6A0924B3-0260-445E-AFD7-9533C0D1B3C9}"/>
          </ac:spMkLst>
        </pc:spChg>
        <pc:spChg chg="add del">
          <ac:chgData name="Kyrstyn Paulat" userId="1030a0c4-3431-4db9-9e09-147c903a5376" providerId="ADAL" clId="{96036A09-48F4-40F7-A6A2-BD1B46E33FB3}" dt="2025-10-24T18:13:39.002" v="1027" actId="26606"/>
          <ac:spMkLst>
            <pc:docMk/>
            <pc:sldMk cId="0" sldId="256"/>
            <ac:spMk id="15" creationId="{7C34E8CB-B972-4A94-8469-315C10C2AA93}"/>
          </ac:spMkLst>
        </pc:spChg>
        <pc:spChg chg="add del">
          <ac:chgData name="Kyrstyn Paulat" userId="1030a0c4-3431-4db9-9e09-147c903a5376" providerId="ADAL" clId="{96036A09-48F4-40F7-A6A2-BD1B46E33FB3}" dt="2025-10-24T18:13:39.002" v="1027" actId="26606"/>
          <ac:spMkLst>
            <pc:docMk/>
            <pc:sldMk cId="0" sldId="256"/>
            <ac:spMk id="17" creationId="{114A821F-8663-46BA-8CC0-D4C44F639F3A}"/>
          </ac:spMkLst>
        </pc:spChg>
        <pc:spChg chg="add del">
          <ac:chgData name="Kyrstyn Paulat" userId="1030a0c4-3431-4db9-9e09-147c903a5376" providerId="ADAL" clId="{96036A09-48F4-40F7-A6A2-BD1B46E33FB3}" dt="2025-10-24T18:13:39.002" v="1027" actId="26606"/>
          <ac:spMkLst>
            <pc:docMk/>
            <pc:sldMk cId="0" sldId="256"/>
            <ac:spMk id="19" creationId="{67EF550F-47CE-4FB2-9DAC-12AD835C833D}"/>
          </ac:spMkLst>
        </pc:spChg>
        <pc:spChg chg="add del">
          <ac:chgData name="Kyrstyn Paulat" userId="1030a0c4-3431-4db9-9e09-147c903a5376" providerId="ADAL" clId="{96036A09-48F4-40F7-A6A2-BD1B46E33FB3}" dt="2025-10-24T18:13:41.225" v="1029" actId="26606"/>
          <ac:spMkLst>
            <pc:docMk/>
            <pc:sldMk cId="0" sldId="256"/>
            <ac:spMk id="21" creationId="{2151139A-886F-4B97-8815-729AD3831BBD}"/>
          </ac:spMkLst>
        </pc:spChg>
        <pc:spChg chg="add del">
          <ac:chgData name="Kyrstyn Paulat" userId="1030a0c4-3431-4db9-9e09-147c903a5376" providerId="ADAL" clId="{96036A09-48F4-40F7-A6A2-BD1B46E33FB3}" dt="2025-10-24T18:13:41.225" v="1029" actId="26606"/>
          <ac:spMkLst>
            <pc:docMk/>
            <pc:sldMk cId="0" sldId="256"/>
            <ac:spMk id="22" creationId="{5428AC11-BFDF-42EF-80FF-717BBF909067}"/>
          </ac:spMkLst>
        </pc:spChg>
        <pc:spChg chg="add del">
          <ac:chgData name="Kyrstyn Paulat" userId="1030a0c4-3431-4db9-9e09-147c903a5376" providerId="ADAL" clId="{96036A09-48F4-40F7-A6A2-BD1B46E33FB3}" dt="2025-10-24T18:13:41.225" v="1029" actId="26606"/>
          <ac:spMkLst>
            <pc:docMk/>
            <pc:sldMk cId="0" sldId="256"/>
            <ac:spMk id="23" creationId="{2CC56AF6-38E4-490B-8E2B-1A1037B4EDD4}"/>
          </ac:spMkLst>
        </pc:spChg>
        <pc:spChg chg="add del">
          <ac:chgData name="Kyrstyn Paulat" userId="1030a0c4-3431-4db9-9e09-147c903a5376" providerId="ADAL" clId="{96036A09-48F4-40F7-A6A2-BD1B46E33FB3}" dt="2025-10-24T18:13:41.225" v="1029" actId="26606"/>
          <ac:spMkLst>
            <pc:docMk/>
            <pc:sldMk cId="0" sldId="256"/>
            <ac:spMk id="24" creationId="{2339A6F5-AD6A-4D80-8AD9-6290D13AC49F}"/>
          </ac:spMkLst>
        </pc:spChg>
        <pc:spChg chg="add del">
          <ac:chgData name="Kyrstyn Paulat" userId="1030a0c4-3431-4db9-9e09-147c903a5376" providerId="ADAL" clId="{96036A09-48F4-40F7-A6A2-BD1B46E33FB3}" dt="2025-10-24T18:13:42.948" v="1031" actId="26606"/>
          <ac:spMkLst>
            <pc:docMk/>
            <pc:sldMk cId="0" sldId="256"/>
            <ac:spMk id="26" creationId="{F0087D53-9295-4463-AAE4-D5C626046E9F}"/>
          </ac:spMkLst>
        </pc:spChg>
        <pc:spChg chg="add del">
          <ac:chgData name="Kyrstyn Paulat" userId="1030a0c4-3431-4db9-9e09-147c903a5376" providerId="ADAL" clId="{96036A09-48F4-40F7-A6A2-BD1B46E33FB3}" dt="2025-10-24T18:13:42.948" v="1031" actId="26606"/>
          <ac:spMkLst>
            <pc:docMk/>
            <pc:sldMk cId="0" sldId="256"/>
            <ac:spMk id="27" creationId="{D6A9C53F-5F90-40A5-8C85-5412D39C8C68}"/>
          </ac:spMkLst>
        </pc:spChg>
        <pc:spChg chg="add">
          <ac:chgData name="Kyrstyn Paulat" userId="1030a0c4-3431-4db9-9e09-147c903a5376" providerId="ADAL" clId="{96036A09-48F4-40F7-A6A2-BD1B46E33FB3}" dt="2025-10-24T18:13:42.959" v="1032" actId="26606"/>
          <ac:spMkLst>
            <pc:docMk/>
            <pc:sldMk cId="0" sldId="256"/>
            <ac:spMk id="29" creationId="{521C4EA8-6B83-4338-913D-D75D3C4F34D6}"/>
          </ac:spMkLst>
        </pc:spChg>
        <pc:spChg chg="add">
          <ac:chgData name="Kyrstyn Paulat" userId="1030a0c4-3431-4db9-9e09-147c903a5376" providerId="ADAL" clId="{96036A09-48F4-40F7-A6A2-BD1B46E33FB3}" dt="2025-10-24T18:13:42.959" v="1032" actId="26606"/>
          <ac:spMkLst>
            <pc:docMk/>
            <pc:sldMk cId="0" sldId="256"/>
            <ac:spMk id="32" creationId="{04357C93-F0CB-4A1C-8F77-4E9063789819}"/>
          </ac:spMkLst>
        </pc:spChg>
        <pc:grpChg chg="add">
          <ac:chgData name="Kyrstyn Paulat" userId="1030a0c4-3431-4db9-9e09-147c903a5376" providerId="ADAL" clId="{96036A09-48F4-40F7-A6A2-BD1B46E33FB3}" dt="2025-10-24T18:13:42.959" v="1032" actId="26606"/>
          <ac:grpSpMkLst>
            <pc:docMk/>
            <pc:sldMk cId="0" sldId="256"/>
            <ac:grpSpMk id="30" creationId="{3AF6A671-C637-4547-85F4-51B6D1881399}"/>
          </ac:grpSpMkLst>
        </pc:grpChg>
        <pc:picChg chg="add mod ord">
          <ac:chgData name="Kyrstyn Paulat" userId="1030a0c4-3431-4db9-9e09-147c903a5376" providerId="ADAL" clId="{96036A09-48F4-40F7-A6A2-BD1B46E33FB3}" dt="2025-10-24T18:14:03.369" v="1036" actId="14100"/>
          <ac:picMkLst>
            <pc:docMk/>
            <pc:sldMk cId="0" sldId="256"/>
            <ac:picMk id="4" creationId="{36FAA194-5EE7-88BD-F92C-EDF9BE815E97}"/>
          </ac:picMkLst>
        </pc:picChg>
        <pc:picChg chg="add mod modCrop">
          <ac:chgData name="Kyrstyn Paulat" userId="1030a0c4-3431-4db9-9e09-147c903a5376" providerId="ADAL" clId="{96036A09-48F4-40F7-A6A2-BD1B46E33FB3}" dt="2025-10-24T18:15:28.269" v="1049" actId="1076"/>
          <ac:picMkLst>
            <pc:docMk/>
            <pc:sldMk cId="0" sldId="256"/>
            <ac:picMk id="6" creationId="{297628C0-10A9-4F48-25E0-7045AF134FCE}"/>
          </ac:picMkLst>
        </pc:picChg>
        <pc:picChg chg="add mod ord">
          <ac:chgData name="Kyrstyn Paulat" userId="1030a0c4-3431-4db9-9e09-147c903a5376" providerId="ADAL" clId="{96036A09-48F4-40F7-A6A2-BD1B46E33FB3}" dt="2025-10-24T18:15:52.419" v="1053" actId="207"/>
          <ac:picMkLst>
            <pc:docMk/>
            <pc:sldMk cId="0" sldId="256"/>
            <ac:picMk id="8" creationId="{37E5A6E7-4B49-0B67-0A3E-26FFBFEACFAB}"/>
          </ac:picMkLst>
        </pc:picChg>
        <pc:picChg chg="add mod">
          <ac:chgData name="Kyrstyn Paulat" userId="1030a0c4-3431-4db9-9e09-147c903a5376" providerId="ADAL" clId="{96036A09-48F4-40F7-A6A2-BD1B46E33FB3}" dt="2025-10-24T18:16:11.729" v="1056" actId="1076"/>
          <ac:picMkLst>
            <pc:docMk/>
            <pc:sldMk cId="0" sldId="256"/>
            <ac:picMk id="9" creationId="{7CCD80F5-EC29-B200-F6DD-1DED24F1498B}"/>
          </ac:picMkLst>
        </pc:picChg>
      </pc:sldChg>
      <pc:sldChg chg="addSp delSp modSp mod">
        <pc:chgData name="Kyrstyn Paulat" userId="1030a0c4-3431-4db9-9e09-147c903a5376" providerId="ADAL" clId="{96036A09-48F4-40F7-A6A2-BD1B46E33FB3}" dt="2025-10-24T19:32:32.581" v="1771" actId="1076"/>
        <pc:sldMkLst>
          <pc:docMk/>
          <pc:sldMk cId="1120971060" sldId="270"/>
        </pc:sldMkLst>
        <pc:spChg chg="add del mod">
          <ac:chgData name="Kyrstyn Paulat" userId="1030a0c4-3431-4db9-9e09-147c903a5376" providerId="ADAL" clId="{96036A09-48F4-40F7-A6A2-BD1B46E33FB3}" dt="2025-10-24T16:17:08.419" v="81"/>
          <ac:spMkLst>
            <pc:docMk/>
            <pc:sldMk cId="1120971060" sldId="270"/>
            <ac:spMk id="2" creationId="{3C6074C5-415C-1E79-209D-33D2040DBF92}"/>
          </ac:spMkLst>
        </pc:spChg>
        <pc:spChg chg="add mod">
          <ac:chgData name="Kyrstyn Paulat" userId="1030a0c4-3431-4db9-9e09-147c903a5376" providerId="ADAL" clId="{96036A09-48F4-40F7-A6A2-BD1B46E33FB3}" dt="2025-10-24T16:27:00.055" v="453" actId="1076"/>
          <ac:spMkLst>
            <pc:docMk/>
            <pc:sldMk cId="1120971060" sldId="270"/>
            <ac:spMk id="3" creationId="{92BA33CF-D5AD-3E5E-8747-3507CC627E60}"/>
          </ac:spMkLst>
        </pc:spChg>
        <pc:spChg chg="add mod">
          <ac:chgData name="Kyrstyn Paulat" userId="1030a0c4-3431-4db9-9e09-147c903a5376" providerId="ADAL" clId="{96036A09-48F4-40F7-A6A2-BD1B46E33FB3}" dt="2025-10-24T19:31:37.095" v="1767" actId="403"/>
          <ac:spMkLst>
            <pc:docMk/>
            <pc:sldMk cId="1120971060" sldId="270"/>
            <ac:spMk id="4" creationId="{E24C23F3-5B50-69F3-66F2-4C62154837EF}"/>
          </ac:spMkLst>
        </pc:spChg>
        <pc:spChg chg="add">
          <ac:chgData name="Kyrstyn Paulat" userId="1030a0c4-3431-4db9-9e09-147c903a5376" providerId="ADAL" clId="{96036A09-48F4-40F7-A6A2-BD1B46E33FB3}" dt="2025-10-24T16:18:21.429" v="184"/>
          <ac:spMkLst>
            <pc:docMk/>
            <pc:sldMk cId="1120971060" sldId="270"/>
            <ac:spMk id="5" creationId="{C972D5B8-5B18-BDCD-038C-3E2ED1F6D02C}"/>
          </ac:spMkLst>
        </pc:spChg>
        <pc:spChg chg="add">
          <ac:chgData name="Kyrstyn Paulat" userId="1030a0c4-3431-4db9-9e09-147c903a5376" providerId="ADAL" clId="{96036A09-48F4-40F7-A6A2-BD1B46E33FB3}" dt="2025-10-24T16:18:32.568" v="188"/>
          <ac:spMkLst>
            <pc:docMk/>
            <pc:sldMk cId="1120971060" sldId="270"/>
            <ac:spMk id="6" creationId="{DC5A7FD9-1716-EEB9-7855-BCE65D885628}"/>
          </ac:spMkLst>
        </pc:spChg>
        <pc:spChg chg="add">
          <ac:chgData name="Kyrstyn Paulat" userId="1030a0c4-3431-4db9-9e09-147c903a5376" providerId="ADAL" clId="{96036A09-48F4-40F7-A6A2-BD1B46E33FB3}" dt="2025-10-24T16:21:54.183" v="428"/>
          <ac:spMkLst>
            <pc:docMk/>
            <pc:sldMk cId="1120971060" sldId="270"/>
            <ac:spMk id="7" creationId="{9DCD0C47-5CAC-4983-532A-A26B5130B0A6}"/>
          </ac:spMkLst>
        </pc:spChg>
        <pc:spChg chg="add mod">
          <ac:chgData name="Kyrstyn Paulat" userId="1030a0c4-3431-4db9-9e09-147c903a5376" providerId="ADAL" clId="{96036A09-48F4-40F7-A6A2-BD1B46E33FB3}" dt="2025-10-24T16:22:06.601" v="429"/>
          <ac:spMkLst>
            <pc:docMk/>
            <pc:sldMk cId="1120971060" sldId="270"/>
            <ac:spMk id="8" creationId="{0725DD86-C58A-EFFB-6551-4A271F4DE3C3}"/>
          </ac:spMkLst>
        </pc:spChg>
        <pc:spChg chg="add del mod">
          <ac:chgData name="Kyrstyn Paulat" userId="1030a0c4-3431-4db9-9e09-147c903a5376" providerId="ADAL" clId="{96036A09-48F4-40F7-A6A2-BD1B46E33FB3}" dt="2025-10-24T16:23:03.185" v="437" actId="478"/>
          <ac:spMkLst>
            <pc:docMk/>
            <pc:sldMk cId="1120971060" sldId="270"/>
            <ac:spMk id="11" creationId="{4EBBE230-BC58-E1E4-5DDF-FCAF5EDF8D48}"/>
          </ac:spMkLst>
        </pc:spChg>
        <pc:picChg chg="add del mod">
          <ac:chgData name="Kyrstyn Paulat" userId="1030a0c4-3431-4db9-9e09-147c903a5376" providerId="ADAL" clId="{96036A09-48F4-40F7-A6A2-BD1B46E33FB3}" dt="2025-10-24T16:23:03.185" v="437" actId="478"/>
          <ac:picMkLst>
            <pc:docMk/>
            <pc:sldMk cId="1120971060" sldId="270"/>
            <ac:picMk id="10" creationId="{178508C3-157F-660B-6974-24028A2C693A}"/>
          </ac:picMkLst>
        </pc:picChg>
        <pc:picChg chg="add del mod">
          <ac:chgData name="Kyrstyn Paulat" userId="1030a0c4-3431-4db9-9e09-147c903a5376" providerId="ADAL" clId="{96036A09-48F4-40F7-A6A2-BD1B46E33FB3}" dt="2025-10-24T19:32:25.497" v="1769" actId="478"/>
          <ac:picMkLst>
            <pc:docMk/>
            <pc:sldMk cId="1120971060" sldId="270"/>
            <ac:picMk id="13" creationId="{2F066FCE-B6FD-1AF6-D4CC-2342B2CD624C}"/>
          </ac:picMkLst>
        </pc:picChg>
        <pc:picChg chg="add mod">
          <ac:chgData name="Kyrstyn Paulat" userId="1030a0c4-3431-4db9-9e09-147c903a5376" providerId="ADAL" clId="{96036A09-48F4-40F7-A6A2-BD1B46E33FB3}" dt="2025-10-24T19:32:32.581" v="1771" actId="1076"/>
          <ac:picMkLst>
            <pc:docMk/>
            <pc:sldMk cId="1120971060" sldId="270"/>
            <ac:picMk id="15" creationId="{D1CC4299-7C88-F0A0-CA32-DDABA3274663}"/>
          </ac:picMkLst>
        </pc:picChg>
        <pc:picChg chg="add del mod">
          <ac:chgData name="Kyrstyn Paulat" userId="1030a0c4-3431-4db9-9e09-147c903a5376" providerId="ADAL" clId="{96036A09-48F4-40F7-A6A2-BD1B46E33FB3}" dt="2025-10-24T19:31:18.055" v="1760" actId="478"/>
          <ac:picMkLst>
            <pc:docMk/>
            <pc:sldMk cId="1120971060" sldId="270"/>
            <ac:picMk id="1030" creationId="{CEA08BB8-75C5-EDE8-F6F4-8B9564DB6DDA}"/>
          </ac:picMkLst>
        </pc:picChg>
      </pc:sldChg>
      <pc:sldChg chg="addSp delSp modSp mod">
        <pc:chgData name="Kyrstyn Paulat" userId="1030a0c4-3431-4db9-9e09-147c903a5376" providerId="ADAL" clId="{96036A09-48F4-40F7-A6A2-BD1B46E33FB3}" dt="2025-10-31T14:14:09.813" v="2414" actId="14100"/>
        <pc:sldMkLst>
          <pc:docMk/>
          <pc:sldMk cId="3662464814" sldId="272"/>
        </pc:sldMkLst>
        <pc:spChg chg="mod">
          <ac:chgData name="Kyrstyn Paulat" userId="1030a0c4-3431-4db9-9e09-147c903a5376" providerId="ADAL" clId="{96036A09-48F4-40F7-A6A2-BD1B46E33FB3}" dt="2025-10-31T14:06:43.649" v="2224" actId="1076"/>
          <ac:spMkLst>
            <pc:docMk/>
            <pc:sldMk cId="3662464814" sldId="272"/>
            <ac:spMk id="2" creationId="{90023974-2C7A-4F41-9296-AC653CA7AC3A}"/>
          </ac:spMkLst>
        </pc:spChg>
        <pc:spChg chg="mod">
          <ac:chgData name="Kyrstyn Paulat" userId="1030a0c4-3431-4db9-9e09-147c903a5376" providerId="ADAL" clId="{96036A09-48F4-40F7-A6A2-BD1B46E33FB3}" dt="2025-10-31T14:14:09.813" v="2414" actId="14100"/>
          <ac:spMkLst>
            <pc:docMk/>
            <pc:sldMk cId="3662464814" sldId="272"/>
            <ac:spMk id="3" creationId="{416AAC91-3A1E-F54E-954B-60531AD1DE81}"/>
          </ac:spMkLst>
        </pc:spChg>
        <pc:spChg chg="add mod">
          <ac:chgData name="Kyrstyn Paulat" userId="1030a0c4-3431-4db9-9e09-147c903a5376" providerId="ADAL" clId="{96036A09-48F4-40F7-A6A2-BD1B46E33FB3}" dt="2025-10-31T14:13:18.853" v="2341" actId="1076"/>
          <ac:spMkLst>
            <pc:docMk/>
            <pc:sldMk cId="3662464814" sldId="272"/>
            <ac:spMk id="10" creationId="{A36E7D90-3EC7-AEDA-125B-81783EE531F7}"/>
          </ac:spMkLst>
        </pc:spChg>
        <pc:picChg chg="add mod">
          <ac:chgData name="Kyrstyn Paulat" userId="1030a0c4-3431-4db9-9e09-147c903a5376" providerId="ADAL" clId="{96036A09-48F4-40F7-A6A2-BD1B46E33FB3}" dt="2025-10-31T14:13:08.160" v="2338" actId="14100"/>
          <ac:picMkLst>
            <pc:docMk/>
            <pc:sldMk cId="3662464814" sldId="272"/>
            <ac:picMk id="5" creationId="{035D4F05-0267-C602-BB2D-67C45F74FB44}"/>
          </ac:picMkLst>
        </pc:picChg>
        <pc:picChg chg="add del mod">
          <ac:chgData name="Kyrstyn Paulat" userId="1030a0c4-3431-4db9-9e09-147c903a5376" providerId="ADAL" clId="{96036A09-48F4-40F7-A6A2-BD1B46E33FB3}" dt="2025-10-31T14:12:08.086" v="2313" actId="478"/>
          <ac:picMkLst>
            <pc:docMk/>
            <pc:sldMk cId="3662464814" sldId="272"/>
            <ac:picMk id="7" creationId="{C3FB29DE-53FA-679D-2475-A3D7D961A181}"/>
          </ac:picMkLst>
        </pc:picChg>
        <pc:picChg chg="add mod">
          <ac:chgData name="Kyrstyn Paulat" userId="1030a0c4-3431-4db9-9e09-147c903a5376" providerId="ADAL" clId="{96036A09-48F4-40F7-A6A2-BD1B46E33FB3}" dt="2025-10-31T14:14:06.433" v="2413" actId="1076"/>
          <ac:picMkLst>
            <pc:docMk/>
            <pc:sldMk cId="3662464814" sldId="272"/>
            <ac:picMk id="9" creationId="{53B249CC-4A27-F948-ADB3-A7BC87B36D2B}"/>
          </ac:picMkLst>
        </pc:picChg>
      </pc:sldChg>
      <pc:sldChg chg="modSp mod">
        <pc:chgData name="Kyrstyn Paulat" userId="1030a0c4-3431-4db9-9e09-147c903a5376" providerId="ADAL" clId="{96036A09-48F4-40F7-A6A2-BD1B46E33FB3}" dt="2025-10-24T22:54:55.473" v="2175" actId="207"/>
        <pc:sldMkLst>
          <pc:docMk/>
          <pc:sldMk cId="3926925385" sldId="275"/>
        </pc:sldMkLst>
        <pc:spChg chg="mod">
          <ac:chgData name="Kyrstyn Paulat" userId="1030a0c4-3431-4db9-9e09-147c903a5376" providerId="ADAL" clId="{96036A09-48F4-40F7-A6A2-BD1B46E33FB3}" dt="2025-10-24T22:54:55.473" v="2175" actId="207"/>
          <ac:spMkLst>
            <pc:docMk/>
            <pc:sldMk cId="3926925385" sldId="275"/>
            <ac:spMk id="2" creationId="{F4154374-EB43-B696-446A-8AF41AD2A407}"/>
          </ac:spMkLst>
        </pc:spChg>
        <pc:spChg chg="mod">
          <ac:chgData name="Kyrstyn Paulat" userId="1030a0c4-3431-4db9-9e09-147c903a5376" providerId="ADAL" clId="{96036A09-48F4-40F7-A6A2-BD1B46E33FB3}" dt="2025-10-24T16:13:41.197" v="77" actId="20577"/>
          <ac:spMkLst>
            <pc:docMk/>
            <pc:sldMk cId="3926925385" sldId="275"/>
            <ac:spMk id="4" creationId="{781FA67E-14AB-A3DD-F1CE-C3A0960AB58E}"/>
          </ac:spMkLst>
        </pc:spChg>
      </pc:sldChg>
      <pc:sldChg chg="addSp modSp mod">
        <pc:chgData name="Kyrstyn Paulat" userId="1030a0c4-3431-4db9-9e09-147c903a5376" providerId="ADAL" clId="{96036A09-48F4-40F7-A6A2-BD1B46E33FB3}" dt="2025-10-24T18:02:37.181" v="980" actId="20577"/>
        <pc:sldMkLst>
          <pc:docMk/>
          <pc:sldMk cId="3656147459" sldId="283"/>
        </pc:sldMkLst>
        <pc:spChg chg="add mod">
          <ac:chgData name="Kyrstyn Paulat" userId="1030a0c4-3431-4db9-9e09-147c903a5376" providerId="ADAL" clId="{96036A09-48F4-40F7-A6A2-BD1B46E33FB3}" dt="2025-10-24T18:02:37.181" v="980" actId="20577"/>
          <ac:spMkLst>
            <pc:docMk/>
            <pc:sldMk cId="3656147459" sldId="283"/>
            <ac:spMk id="2" creationId="{8D6D74F9-CCE3-5A72-B1B1-EF97B42C68EB}"/>
          </ac:spMkLst>
        </pc:spChg>
        <pc:picChg chg="add mod">
          <ac:chgData name="Kyrstyn Paulat" userId="1030a0c4-3431-4db9-9e09-147c903a5376" providerId="ADAL" clId="{96036A09-48F4-40F7-A6A2-BD1B46E33FB3}" dt="2025-10-24T18:00:25.919" v="962" actId="14100"/>
          <ac:picMkLst>
            <pc:docMk/>
            <pc:sldMk cId="3656147459" sldId="283"/>
            <ac:picMk id="4" creationId="{30E7C5E0-528D-366B-8777-29BEF044BFBC}"/>
          </ac:picMkLst>
        </pc:picChg>
      </pc:sldChg>
      <pc:sldChg chg="addSp delSp modSp del mod setBg">
        <pc:chgData name="Kyrstyn Paulat" userId="1030a0c4-3431-4db9-9e09-147c903a5376" providerId="ADAL" clId="{96036A09-48F4-40F7-A6A2-BD1B46E33FB3}" dt="2025-10-24T18:19:38.536" v="1066" actId="47"/>
        <pc:sldMkLst>
          <pc:docMk/>
          <pc:sldMk cId="1869138151" sldId="298"/>
        </pc:sldMkLst>
        <pc:spChg chg="mod">
          <ac:chgData name="Kyrstyn Paulat" userId="1030a0c4-3431-4db9-9e09-147c903a5376" providerId="ADAL" clId="{96036A09-48F4-40F7-A6A2-BD1B46E33FB3}" dt="2025-10-24T18:10:11.293" v="998" actId="26606"/>
          <ac:spMkLst>
            <pc:docMk/>
            <pc:sldMk cId="1869138151" sldId="298"/>
            <ac:spMk id="2" creationId="{CD951D3A-D8B7-0A43-97C3-19B886E8B5A1}"/>
          </ac:spMkLst>
        </pc:spChg>
        <pc:spChg chg="mod ord">
          <ac:chgData name="Kyrstyn Paulat" userId="1030a0c4-3431-4db9-9e09-147c903a5376" providerId="ADAL" clId="{96036A09-48F4-40F7-A6A2-BD1B46E33FB3}" dt="2025-10-24T18:10:11.293" v="998" actId="26606"/>
          <ac:spMkLst>
            <pc:docMk/>
            <pc:sldMk cId="1869138151" sldId="298"/>
            <ac:spMk id="4" creationId="{48F58C56-8416-F203-9B36-23D305F4A681}"/>
          </ac:spMkLst>
        </pc:spChg>
        <pc:spChg chg="add del">
          <ac:chgData name="Kyrstyn Paulat" userId="1030a0c4-3431-4db9-9e09-147c903a5376" providerId="ADAL" clId="{96036A09-48F4-40F7-A6A2-BD1B46E33FB3}" dt="2025-10-24T18:06:14.855" v="991" actId="26606"/>
          <ac:spMkLst>
            <pc:docMk/>
            <pc:sldMk cId="1869138151" sldId="298"/>
            <ac:spMk id="109" creationId="{E2DBBB52-7D09-BDDF-687C-E76C4FCD7002}"/>
          </ac:spMkLst>
        </pc:spChg>
        <pc:spChg chg="add del">
          <ac:chgData name="Kyrstyn Paulat" userId="1030a0c4-3431-4db9-9e09-147c903a5376" providerId="ADAL" clId="{96036A09-48F4-40F7-A6A2-BD1B46E33FB3}" dt="2025-10-24T18:06:14.842" v="990" actId="26606"/>
          <ac:spMkLst>
            <pc:docMk/>
            <pc:sldMk cId="1869138151" sldId="298"/>
            <ac:spMk id="114" creationId="{84ECDE7A-6944-466D-8FFE-149A29BA6BAE}"/>
          </ac:spMkLst>
        </pc:spChg>
        <pc:spChg chg="add del">
          <ac:chgData name="Kyrstyn Paulat" userId="1030a0c4-3431-4db9-9e09-147c903a5376" providerId="ADAL" clId="{96036A09-48F4-40F7-A6A2-BD1B46E33FB3}" dt="2025-10-24T18:06:14.842" v="990" actId="26606"/>
          <ac:spMkLst>
            <pc:docMk/>
            <pc:sldMk cId="1869138151" sldId="298"/>
            <ac:spMk id="116" creationId="{B3420082-9415-44EC-802E-C77D71D59C57}"/>
          </ac:spMkLst>
        </pc:spChg>
        <pc:spChg chg="add del">
          <ac:chgData name="Kyrstyn Paulat" userId="1030a0c4-3431-4db9-9e09-147c903a5376" providerId="ADAL" clId="{96036A09-48F4-40F7-A6A2-BD1B46E33FB3}" dt="2025-10-24T18:06:14.842" v="990" actId="26606"/>
          <ac:spMkLst>
            <pc:docMk/>
            <pc:sldMk cId="1869138151" sldId="298"/>
            <ac:spMk id="118" creationId="{55A52C45-1FCB-4636-A80F-2849B8226C01}"/>
          </ac:spMkLst>
        </pc:spChg>
        <pc:spChg chg="add del">
          <ac:chgData name="Kyrstyn Paulat" userId="1030a0c4-3431-4db9-9e09-147c903a5376" providerId="ADAL" clId="{96036A09-48F4-40F7-A6A2-BD1B46E33FB3}" dt="2025-10-24T18:06:14.842" v="990" actId="26606"/>
          <ac:spMkLst>
            <pc:docMk/>
            <pc:sldMk cId="1869138151" sldId="298"/>
            <ac:spMk id="120" creationId="{768EB4DD-3704-43AD-92B3-C4E0C6EA92CB}"/>
          </ac:spMkLst>
        </pc:spChg>
        <pc:spChg chg="add del">
          <ac:chgData name="Kyrstyn Paulat" userId="1030a0c4-3431-4db9-9e09-147c903a5376" providerId="ADAL" clId="{96036A09-48F4-40F7-A6A2-BD1B46E33FB3}" dt="2025-10-24T18:10:11.293" v="998" actId="26606"/>
          <ac:spMkLst>
            <pc:docMk/>
            <pc:sldMk cId="1869138151" sldId="298"/>
            <ac:spMk id="122" creationId="{2B97F24A-32CE-4C1C-A50D-3016B394DCFB}"/>
          </ac:spMkLst>
        </pc:spChg>
        <pc:spChg chg="add del">
          <ac:chgData name="Kyrstyn Paulat" userId="1030a0c4-3431-4db9-9e09-147c903a5376" providerId="ADAL" clId="{96036A09-48F4-40F7-A6A2-BD1B46E33FB3}" dt="2025-10-24T18:10:11.293" v="998" actId="26606"/>
          <ac:spMkLst>
            <pc:docMk/>
            <pc:sldMk cId="1869138151" sldId="298"/>
            <ac:spMk id="123" creationId="{CD8B4F24-440B-49E9-B85D-733523DC064B}"/>
          </ac:spMkLst>
        </pc:spChg>
        <pc:spChg chg="add">
          <ac:chgData name="Kyrstyn Paulat" userId="1030a0c4-3431-4db9-9e09-147c903a5376" providerId="ADAL" clId="{96036A09-48F4-40F7-A6A2-BD1B46E33FB3}" dt="2025-10-24T18:10:11.293" v="998" actId="26606"/>
          <ac:spMkLst>
            <pc:docMk/>
            <pc:sldMk cId="1869138151" sldId="298"/>
            <ac:spMk id="128" creationId="{32AEEBC8-9D30-42EF-95F2-386C2653FBF0}"/>
          </ac:spMkLst>
        </pc:spChg>
        <pc:spChg chg="add">
          <ac:chgData name="Kyrstyn Paulat" userId="1030a0c4-3431-4db9-9e09-147c903a5376" providerId="ADAL" clId="{96036A09-48F4-40F7-A6A2-BD1B46E33FB3}" dt="2025-10-24T18:10:11.293" v="998" actId="26606"/>
          <ac:spMkLst>
            <pc:docMk/>
            <pc:sldMk cId="1869138151" sldId="298"/>
            <ac:spMk id="130" creationId="{2E92FA66-67D7-4CB4-94D3-E643A9AD4757}"/>
          </ac:spMkLst>
        </pc:spChg>
        <pc:picChg chg="add del mod">
          <ac:chgData name="Kyrstyn Paulat" userId="1030a0c4-3431-4db9-9e09-147c903a5376" providerId="ADAL" clId="{96036A09-48F4-40F7-A6A2-BD1B46E33FB3}" dt="2025-10-24T18:10:54.451" v="1008" actId="478"/>
          <ac:picMkLst>
            <pc:docMk/>
            <pc:sldMk cId="1869138151" sldId="298"/>
            <ac:picMk id="5" creationId="{146AF9D9-B583-7FB9-4DCE-C7AE9511D7C3}"/>
          </ac:picMkLst>
        </pc:picChg>
      </pc:sldChg>
      <pc:sldChg chg="addSp delSp modSp mod setBg">
        <pc:chgData name="Kyrstyn Paulat" userId="1030a0c4-3431-4db9-9e09-147c903a5376" providerId="ADAL" clId="{96036A09-48F4-40F7-A6A2-BD1B46E33FB3}" dt="2025-10-24T23:04:57.583" v="2177" actId="20577"/>
        <pc:sldMkLst>
          <pc:docMk/>
          <pc:sldMk cId="2991984417" sldId="299"/>
        </pc:sldMkLst>
        <pc:spChg chg="add mod">
          <ac:chgData name="Kyrstyn Paulat" userId="1030a0c4-3431-4db9-9e09-147c903a5376" providerId="ADAL" clId="{96036A09-48F4-40F7-A6A2-BD1B46E33FB3}" dt="2025-10-24T18:20:33.688" v="1074" actId="26606"/>
          <ac:spMkLst>
            <pc:docMk/>
            <pc:sldMk cId="2991984417" sldId="299"/>
            <ac:spMk id="2" creationId="{ACBD9F92-F13A-63EB-6CC2-F889F83AF60D}"/>
          </ac:spMkLst>
        </pc:spChg>
        <pc:spChg chg="del">
          <ac:chgData name="Kyrstyn Paulat" userId="1030a0c4-3431-4db9-9e09-147c903a5376" providerId="ADAL" clId="{96036A09-48F4-40F7-A6A2-BD1B46E33FB3}" dt="2025-10-24T18:19:52.855" v="1067"/>
          <ac:spMkLst>
            <pc:docMk/>
            <pc:sldMk cId="2991984417" sldId="299"/>
            <ac:spMk id="3" creationId="{875A91F0-E66B-D867-B974-C0FAB604E995}"/>
          </ac:spMkLst>
        </pc:spChg>
        <pc:spChg chg="mod ord">
          <ac:chgData name="Kyrstyn Paulat" userId="1030a0c4-3431-4db9-9e09-147c903a5376" providerId="ADAL" clId="{96036A09-48F4-40F7-A6A2-BD1B46E33FB3}" dt="2025-10-24T23:04:57.583" v="2177" actId="20577"/>
          <ac:spMkLst>
            <pc:docMk/>
            <pc:sldMk cId="2991984417" sldId="299"/>
            <ac:spMk id="7" creationId="{1B1CCFF2-3B40-4C06-9A7B-A9FA633F330B}"/>
          </ac:spMkLst>
        </pc:spChg>
        <pc:spChg chg="add del">
          <ac:chgData name="Kyrstyn Paulat" userId="1030a0c4-3431-4db9-9e09-147c903a5376" providerId="ADAL" clId="{96036A09-48F4-40F7-A6A2-BD1B46E33FB3}" dt="2025-10-24T18:20:31.336" v="1072" actId="26606"/>
          <ac:spMkLst>
            <pc:docMk/>
            <pc:sldMk cId="2991984417" sldId="299"/>
            <ac:spMk id="12" creationId="{201CC55D-ED54-4C5C-95E6-10947BD1103B}"/>
          </ac:spMkLst>
        </pc:spChg>
        <pc:spChg chg="add del">
          <ac:chgData name="Kyrstyn Paulat" userId="1030a0c4-3431-4db9-9e09-147c903a5376" providerId="ADAL" clId="{96036A09-48F4-40F7-A6A2-BD1B46E33FB3}" dt="2025-10-24T18:20:31.336" v="1072" actId="26606"/>
          <ac:spMkLst>
            <pc:docMk/>
            <pc:sldMk cId="2991984417" sldId="299"/>
            <ac:spMk id="18" creationId="{3873B707-463F-40B0-8227-E8CC6C67EB25}"/>
          </ac:spMkLst>
        </pc:spChg>
        <pc:spChg chg="add del">
          <ac:chgData name="Kyrstyn Paulat" userId="1030a0c4-3431-4db9-9e09-147c903a5376" providerId="ADAL" clId="{96036A09-48F4-40F7-A6A2-BD1B46E33FB3}" dt="2025-10-24T18:20:31.336" v="1072" actId="26606"/>
          <ac:spMkLst>
            <pc:docMk/>
            <pc:sldMk cId="2991984417" sldId="299"/>
            <ac:spMk id="20" creationId="{C13237C8-E62C-4F0D-A318-BD6FB6C2D138}"/>
          </ac:spMkLst>
        </pc:spChg>
        <pc:spChg chg="add del">
          <ac:chgData name="Kyrstyn Paulat" userId="1030a0c4-3431-4db9-9e09-147c903a5376" providerId="ADAL" clId="{96036A09-48F4-40F7-A6A2-BD1B46E33FB3}" dt="2025-10-24T18:20:31.336" v="1072" actId="26606"/>
          <ac:spMkLst>
            <pc:docMk/>
            <pc:sldMk cId="2991984417" sldId="299"/>
            <ac:spMk id="22" creationId="{19C9EAEA-39D0-4B0E-A0EB-51E7B26740B1}"/>
          </ac:spMkLst>
        </pc:spChg>
        <pc:spChg chg="add del">
          <ac:chgData name="Kyrstyn Paulat" userId="1030a0c4-3431-4db9-9e09-147c903a5376" providerId="ADAL" clId="{96036A09-48F4-40F7-A6A2-BD1B46E33FB3}" dt="2025-10-24T18:20:33.688" v="1074" actId="26606"/>
          <ac:spMkLst>
            <pc:docMk/>
            <pc:sldMk cId="2991984417" sldId="299"/>
            <ac:spMk id="24" creationId="{058A14AF-9FB5-4CC7-BA35-E8E85D3EDF0E}"/>
          </ac:spMkLst>
        </pc:spChg>
        <pc:spChg chg="add del">
          <ac:chgData name="Kyrstyn Paulat" userId="1030a0c4-3431-4db9-9e09-147c903a5376" providerId="ADAL" clId="{96036A09-48F4-40F7-A6A2-BD1B46E33FB3}" dt="2025-10-24T18:20:33.688" v="1074" actId="26606"/>
          <ac:spMkLst>
            <pc:docMk/>
            <pc:sldMk cId="2991984417" sldId="299"/>
            <ac:spMk id="25" creationId="{3A9A4357-BD1D-4622-A4FE-766E6AB8DE84}"/>
          </ac:spMkLst>
        </pc:spChg>
        <pc:spChg chg="add del">
          <ac:chgData name="Kyrstyn Paulat" userId="1030a0c4-3431-4db9-9e09-147c903a5376" providerId="ADAL" clId="{96036A09-48F4-40F7-A6A2-BD1B46E33FB3}" dt="2025-10-24T18:20:33.688" v="1074" actId="26606"/>
          <ac:spMkLst>
            <pc:docMk/>
            <pc:sldMk cId="2991984417" sldId="299"/>
            <ac:spMk id="26" creationId="{E659831F-0D9A-4C63-9EBB-8435B85A440F}"/>
          </ac:spMkLst>
        </pc:spChg>
        <pc:spChg chg="add del">
          <ac:chgData name="Kyrstyn Paulat" userId="1030a0c4-3431-4db9-9e09-147c903a5376" providerId="ADAL" clId="{96036A09-48F4-40F7-A6A2-BD1B46E33FB3}" dt="2025-10-24T18:20:33.688" v="1074" actId="26606"/>
          <ac:spMkLst>
            <pc:docMk/>
            <pc:sldMk cId="2991984417" sldId="299"/>
            <ac:spMk id="27" creationId="{E6995CE5-F890-4ABA-82A2-26507CE8D2A3}"/>
          </ac:spMkLst>
        </pc:spChg>
        <pc:grpChg chg="add del">
          <ac:chgData name="Kyrstyn Paulat" userId="1030a0c4-3431-4db9-9e09-147c903a5376" providerId="ADAL" clId="{96036A09-48F4-40F7-A6A2-BD1B46E33FB3}" dt="2025-10-24T18:20:31.336" v="1072" actId="26606"/>
          <ac:grpSpMkLst>
            <pc:docMk/>
            <pc:sldMk cId="2991984417" sldId="299"/>
            <ac:grpSpMk id="14" creationId="{1DE889C7-FAD6-4397-98E2-05D503484459}"/>
          </ac:grpSpMkLst>
        </pc:grpChg>
        <pc:picChg chg="add mod">
          <ac:chgData name="Kyrstyn Paulat" userId="1030a0c4-3431-4db9-9e09-147c903a5376" providerId="ADAL" clId="{96036A09-48F4-40F7-A6A2-BD1B46E33FB3}" dt="2025-10-24T19:18:39.565" v="1463" actId="14100"/>
          <ac:picMkLst>
            <pc:docMk/>
            <pc:sldMk cId="2991984417" sldId="299"/>
            <ac:picMk id="5" creationId="{1E0E3E3E-B8A3-60C3-235E-8DAA775A3A6E}"/>
          </ac:picMkLst>
        </pc:picChg>
      </pc:sldChg>
      <pc:sldChg chg="addSp delSp modSp add mod">
        <pc:chgData name="Kyrstyn Paulat" userId="1030a0c4-3431-4db9-9e09-147c903a5376" providerId="ADAL" clId="{96036A09-48F4-40F7-A6A2-BD1B46E33FB3}" dt="2025-10-24T19:33:03.523" v="1772" actId="114"/>
        <pc:sldMkLst>
          <pc:docMk/>
          <pc:sldMk cId="154266404" sldId="300"/>
        </pc:sldMkLst>
        <pc:spChg chg="mod">
          <ac:chgData name="Kyrstyn Paulat" userId="1030a0c4-3431-4db9-9e09-147c903a5376" providerId="ADAL" clId="{96036A09-48F4-40F7-A6A2-BD1B46E33FB3}" dt="2025-10-24T16:28:26.571" v="474" actId="20577"/>
          <ac:spMkLst>
            <pc:docMk/>
            <pc:sldMk cId="154266404" sldId="300"/>
            <ac:spMk id="3" creationId="{CC5A54E1-9C49-FD1B-D7C1-190832B5FB2A}"/>
          </ac:spMkLst>
        </pc:spChg>
        <pc:spChg chg="mod">
          <ac:chgData name="Kyrstyn Paulat" userId="1030a0c4-3431-4db9-9e09-147c903a5376" providerId="ADAL" clId="{96036A09-48F4-40F7-A6A2-BD1B46E33FB3}" dt="2025-10-24T19:33:03.523" v="1772" actId="114"/>
          <ac:spMkLst>
            <pc:docMk/>
            <pc:sldMk cId="154266404" sldId="300"/>
            <ac:spMk id="4" creationId="{215333AB-1070-C158-3B4B-0C756D3FA35C}"/>
          </ac:spMkLst>
        </pc:spChg>
        <pc:picChg chg="add mod">
          <ac:chgData name="Kyrstyn Paulat" userId="1030a0c4-3431-4db9-9e09-147c903a5376" providerId="ADAL" clId="{96036A09-48F4-40F7-A6A2-BD1B46E33FB3}" dt="2025-10-24T16:40:05.972" v="602" actId="1076"/>
          <ac:picMkLst>
            <pc:docMk/>
            <pc:sldMk cId="154266404" sldId="300"/>
            <ac:picMk id="5" creationId="{9DF73DE7-5833-F061-AAB0-B781022592ED}"/>
          </ac:picMkLst>
        </pc:picChg>
        <pc:picChg chg="del">
          <ac:chgData name="Kyrstyn Paulat" userId="1030a0c4-3431-4db9-9e09-147c903a5376" providerId="ADAL" clId="{96036A09-48F4-40F7-A6A2-BD1B46E33FB3}" dt="2025-10-24T16:29:42.790" v="596" actId="478"/>
          <ac:picMkLst>
            <pc:docMk/>
            <pc:sldMk cId="154266404" sldId="300"/>
            <ac:picMk id="1030" creationId="{3CDAA52D-CAB6-26A9-1485-E0E070EC2F4D}"/>
          </ac:picMkLst>
        </pc:picChg>
      </pc:sldChg>
      <pc:sldChg chg="addSp delSp modSp add mod">
        <pc:chgData name="Kyrstyn Paulat" userId="1030a0c4-3431-4db9-9e09-147c903a5376" providerId="ADAL" clId="{96036A09-48F4-40F7-A6A2-BD1B46E33FB3}" dt="2025-10-24T19:30:39.595" v="1759" actId="1076"/>
        <pc:sldMkLst>
          <pc:docMk/>
          <pc:sldMk cId="1458777549" sldId="301"/>
        </pc:sldMkLst>
        <pc:spChg chg="mod">
          <ac:chgData name="Kyrstyn Paulat" userId="1030a0c4-3431-4db9-9e09-147c903a5376" providerId="ADAL" clId="{96036A09-48F4-40F7-A6A2-BD1B46E33FB3}" dt="2025-10-24T16:40:49.899" v="613" actId="20577"/>
          <ac:spMkLst>
            <pc:docMk/>
            <pc:sldMk cId="1458777549" sldId="301"/>
            <ac:spMk id="3" creationId="{113A75B3-48EF-221A-B1F9-C92B02A33CDA}"/>
          </ac:spMkLst>
        </pc:spChg>
        <pc:spChg chg="del mod">
          <ac:chgData name="Kyrstyn Paulat" userId="1030a0c4-3431-4db9-9e09-147c903a5376" providerId="ADAL" clId="{96036A09-48F4-40F7-A6A2-BD1B46E33FB3}" dt="2025-10-24T16:41:00.447" v="617"/>
          <ac:spMkLst>
            <pc:docMk/>
            <pc:sldMk cId="1458777549" sldId="301"/>
            <ac:spMk id="4" creationId="{B7E7328A-0467-8AB1-92AC-E380816B845B}"/>
          </ac:spMkLst>
        </pc:spChg>
        <pc:picChg chg="del">
          <ac:chgData name="Kyrstyn Paulat" userId="1030a0c4-3431-4db9-9e09-147c903a5376" providerId="ADAL" clId="{96036A09-48F4-40F7-A6A2-BD1B46E33FB3}" dt="2025-10-24T16:40:52.491" v="614" actId="478"/>
          <ac:picMkLst>
            <pc:docMk/>
            <pc:sldMk cId="1458777549" sldId="301"/>
            <ac:picMk id="5" creationId="{FA7852D3-3D16-3136-383D-79A9E08DFC5B}"/>
          </ac:picMkLst>
        </pc:picChg>
        <pc:picChg chg="add mod">
          <ac:chgData name="Kyrstyn Paulat" userId="1030a0c4-3431-4db9-9e09-147c903a5376" providerId="ADAL" clId="{96036A09-48F4-40F7-A6A2-BD1B46E33FB3}" dt="2025-10-24T17:00:07.684" v="899" actId="1076"/>
          <ac:picMkLst>
            <pc:docMk/>
            <pc:sldMk cId="1458777549" sldId="301"/>
            <ac:picMk id="6" creationId="{4B201AEE-50C0-C8E5-E271-325A0FDFA372}"/>
          </ac:picMkLst>
        </pc:picChg>
        <pc:picChg chg="add mod">
          <ac:chgData name="Kyrstyn Paulat" userId="1030a0c4-3431-4db9-9e09-147c903a5376" providerId="ADAL" clId="{96036A09-48F4-40F7-A6A2-BD1B46E33FB3}" dt="2025-10-24T19:30:39.595" v="1759" actId="1076"/>
          <ac:picMkLst>
            <pc:docMk/>
            <pc:sldMk cId="1458777549" sldId="301"/>
            <ac:picMk id="10" creationId="{05DB7ECB-BF8E-D0B1-0222-9172D2F9D16C}"/>
          </ac:picMkLst>
        </pc:picChg>
      </pc:sldChg>
      <pc:sldChg chg="addSp delSp modSp add mod ord">
        <pc:chgData name="Kyrstyn Paulat" userId="1030a0c4-3431-4db9-9e09-147c903a5376" providerId="ADAL" clId="{96036A09-48F4-40F7-A6A2-BD1B46E33FB3}" dt="2025-11-02T18:54:18.533" v="2421" actId="20577"/>
        <pc:sldMkLst>
          <pc:docMk/>
          <pc:sldMk cId="152076729" sldId="302"/>
        </pc:sldMkLst>
        <pc:spChg chg="mod">
          <ac:chgData name="Kyrstyn Paulat" userId="1030a0c4-3431-4db9-9e09-147c903a5376" providerId="ADAL" clId="{96036A09-48F4-40F7-A6A2-BD1B46E33FB3}" dt="2025-11-02T18:54:18.533" v="2421" actId="20577"/>
          <ac:spMkLst>
            <pc:docMk/>
            <pc:sldMk cId="152076729" sldId="302"/>
            <ac:spMk id="3" creationId="{21D9828E-7630-156C-E795-ACE679E7A47F}"/>
          </ac:spMkLst>
        </pc:spChg>
        <pc:spChg chg="mod">
          <ac:chgData name="Kyrstyn Paulat" userId="1030a0c4-3431-4db9-9e09-147c903a5376" providerId="ADAL" clId="{96036A09-48F4-40F7-A6A2-BD1B46E33FB3}" dt="2025-10-24T23:29:08.492" v="2192" actId="404"/>
          <ac:spMkLst>
            <pc:docMk/>
            <pc:sldMk cId="152076729" sldId="302"/>
            <ac:spMk id="4" creationId="{8ED3C7F0-D508-B871-3D5D-9BA7838A3DDD}"/>
          </ac:spMkLst>
        </pc:spChg>
        <pc:graphicFrameChg chg="add mod modGraphic">
          <ac:chgData name="Kyrstyn Paulat" userId="1030a0c4-3431-4db9-9e09-147c903a5376" providerId="ADAL" clId="{96036A09-48F4-40F7-A6A2-BD1B46E33FB3}" dt="2025-10-24T19:30:27.609" v="1758" actId="113"/>
          <ac:graphicFrameMkLst>
            <pc:docMk/>
            <pc:sldMk cId="152076729" sldId="302"/>
            <ac:graphicFrameMk id="2" creationId="{FD71CF28-5658-38EE-E81D-6D171923502A}"/>
          </ac:graphicFrameMkLst>
        </pc:graphicFrameChg>
        <pc:picChg chg="del">
          <ac:chgData name="Kyrstyn Paulat" userId="1030a0c4-3431-4db9-9e09-147c903a5376" providerId="ADAL" clId="{96036A09-48F4-40F7-A6A2-BD1B46E33FB3}" dt="2025-10-24T16:48:11.379" v="630" actId="478"/>
          <ac:picMkLst>
            <pc:docMk/>
            <pc:sldMk cId="152076729" sldId="302"/>
            <ac:picMk id="1030" creationId="{BE99532C-769C-7AE8-EAAA-D3AC140BD7DB}"/>
          </ac:picMkLst>
        </pc:picChg>
      </pc:sldChg>
      <pc:sldChg chg="addSp delSp modSp add mod">
        <pc:chgData name="Kyrstyn Paulat" userId="1030a0c4-3431-4db9-9e09-147c903a5376" providerId="ADAL" clId="{96036A09-48F4-40F7-A6A2-BD1B46E33FB3}" dt="2025-10-24T19:33:27.706" v="1776" actId="115"/>
        <pc:sldMkLst>
          <pc:docMk/>
          <pc:sldMk cId="3204135952" sldId="303"/>
        </pc:sldMkLst>
        <pc:spChg chg="mod">
          <ac:chgData name="Kyrstyn Paulat" userId="1030a0c4-3431-4db9-9e09-147c903a5376" providerId="ADAL" clId="{96036A09-48F4-40F7-A6A2-BD1B46E33FB3}" dt="2025-10-24T19:00:26.394" v="1137" actId="20577"/>
          <ac:spMkLst>
            <pc:docMk/>
            <pc:sldMk cId="3204135952" sldId="303"/>
            <ac:spMk id="3" creationId="{FF165AE6-2D0C-3CC3-C1E1-A58314D69B43}"/>
          </ac:spMkLst>
        </pc:spChg>
        <pc:spChg chg="mod">
          <ac:chgData name="Kyrstyn Paulat" userId="1030a0c4-3431-4db9-9e09-147c903a5376" providerId="ADAL" clId="{96036A09-48F4-40F7-A6A2-BD1B46E33FB3}" dt="2025-10-24T19:33:27.706" v="1776" actId="115"/>
          <ac:spMkLst>
            <pc:docMk/>
            <pc:sldMk cId="3204135952" sldId="303"/>
            <ac:spMk id="4" creationId="{50D24B85-4E65-CEA2-D045-F240DA102BC1}"/>
          </ac:spMkLst>
        </pc:spChg>
        <pc:graphicFrameChg chg="del">
          <ac:chgData name="Kyrstyn Paulat" userId="1030a0c4-3431-4db9-9e09-147c903a5376" providerId="ADAL" clId="{96036A09-48F4-40F7-A6A2-BD1B46E33FB3}" dt="2025-10-24T18:58:48.377" v="1085" actId="478"/>
          <ac:graphicFrameMkLst>
            <pc:docMk/>
            <pc:sldMk cId="3204135952" sldId="303"/>
            <ac:graphicFrameMk id="2" creationId="{D55D02EB-8038-03A7-B043-868269D0CDC0}"/>
          </ac:graphicFrameMkLst>
        </pc:graphicFrameChg>
        <pc:picChg chg="add del mod">
          <ac:chgData name="Kyrstyn Paulat" userId="1030a0c4-3431-4db9-9e09-147c903a5376" providerId="ADAL" clId="{96036A09-48F4-40F7-A6A2-BD1B46E33FB3}" dt="2025-10-24T19:02:05.899" v="1348" actId="478"/>
          <ac:picMkLst>
            <pc:docMk/>
            <pc:sldMk cId="3204135952" sldId="303"/>
            <ac:picMk id="6" creationId="{8DEBE7A5-1128-7FCF-E0AA-FAB776BEB5C5}"/>
          </ac:picMkLst>
        </pc:picChg>
        <pc:picChg chg="add del mod">
          <ac:chgData name="Kyrstyn Paulat" userId="1030a0c4-3431-4db9-9e09-147c903a5376" providerId="ADAL" clId="{96036A09-48F4-40F7-A6A2-BD1B46E33FB3}" dt="2025-10-24T19:28:25.283" v="1744" actId="478"/>
          <ac:picMkLst>
            <pc:docMk/>
            <pc:sldMk cId="3204135952" sldId="303"/>
            <ac:picMk id="10" creationId="{5035F47D-3015-A7AE-6E2B-6439FC62E5FB}"/>
          </ac:picMkLst>
        </pc:picChg>
        <pc:picChg chg="add mod">
          <ac:chgData name="Kyrstyn Paulat" userId="1030a0c4-3431-4db9-9e09-147c903a5376" providerId="ADAL" clId="{96036A09-48F4-40F7-A6A2-BD1B46E33FB3}" dt="2025-10-24T19:29:28.632" v="1748" actId="1076"/>
          <ac:picMkLst>
            <pc:docMk/>
            <pc:sldMk cId="3204135952" sldId="303"/>
            <ac:picMk id="12" creationId="{C9DA6FED-BD06-F5B1-2B8D-C885CD717564}"/>
          </ac:picMkLst>
        </pc:picChg>
      </pc:sldChg>
      <pc:sldChg chg="addSp delSp modSp add mod ord">
        <pc:chgData name="Kyrstyn Paulat" userId="1030a0c4-3431-4db9-9e09-147c903a5376" providerId="ADAL" clId="{96036A09-48F4-40F7-A6A2-BD1B46E33FB3}" dt="2025-10-24T23:06:35.978" v="2181" actId="1076"/>
        <pc:sldMkLst>
          <pc:docMk/>
          <pc:sldMk cId="2319956151" sldId="304"/>
        </pc:sldMkLst>
        <pc:spChg chg="mod">
          <ac:chgData name="Kyrstyn Paulat" userId="1030a0c4-3431-4db9-9e09-147c903a5376" providerId="ADAL" clId="{96036A09-48F4-40F7-A6A2-BD1B46E33FB3}" dt="2025-10-24T19:29:46.987" v="1752" actId="20577"/>
          <ac:spMkLst>
            <pc:docMk/>
            <pc:sldMk cId="2319956151" sldId="304"/>
            <ac:spMk id="3" creationId="{78E6EE4B-A43A-67CF-A3C7-788334C0ABA6}"/>
          </ac:spMkLst>
        </pc:spChg>
        <pc:spChg chg="mod">
          <ac:chgData name="Kyrstyn Paulat" userId="1030a0c4-3431-4db9-9e09-147c903a5376" providerId="ADAL" clId="{96036A09-48F4-40F7-A6A2-BD1B46E33FB3}" dt="2025-10-24T23:06:33.558" v="2180" actId="1076"/>
          <ac:spMkLst>
            <pc:docMk/>
            <pc:sldMk cId="2319956151" sldId="304"/>
            <ac:spMk id="4" creationId="{AEE99B4E-4E15-7098-A4C6-D221E614DF24}"/>
          </ac:spMkLst>
        </pc:spChg>
        <pc:spChg chg="add mod">
          <ac:chgData name="Kyrstyn Paulat" userId="1030a0c4-3431-4db9-9e09-147c903a5376" providerId="ADAL" clId="{96036A09-48F4-40F7-A6A2-BD1B46E33FB3}" dt="2025-10-24T19:24:23.502" v="1472"/>
          <ac:spMkLst>
            <pc:docMk/>
            <pc:sldMk cId="2319956151" sldId="304"/>
            <ac:spMk id="5" creationId="{C126DA9E-8836-931F-8392-37837151B9E3}"/>
          </ac:spMkLst>
        </pc:spChg>
        <pc:graphicFrameChg chg="del">
          <ac:chgData name="Kyrstyn Paulat" userId="1030a0c4-3431-4db9-9e09-147c903a5376" providerId="ADAL" clId="{96036A09-48F4-40F7-A6A2-BD1B46E33FB3}" dt="2025-10-24T19:25:33.749" v="1720" actId="21"/>
          <ac:graphicFrameMkLst>
            <pc:docMk/>
            <pc:sldMk cId="2319956151" sldId="304"/>
            <ac:graphicFrameMk id="2" creationId="{32F3C041-7C0F-A876-5152-004A0131F9D8}"/>
          </ac:graphicFrameMkLst>
        </pc:graphicFrameChg>
        <pc:picChg chg="add mod">
          <ac:chgData name="Kyrstyn Paulat" userId="1030a0c4-3431-4db9-9e09-147c903a5376" providerId="ADAL" clId="{96036A09-48F4-40F7-A6A2-BD1B46E33FB3}" dt="2025-10-24T23:06:35.978" v="2181" actId="1076"/>
          <ac:picMkLst>
            <pc:docMk/>
            <pc:sldMk cId="2319956151" sldId="304"/>
            <ac:picMk id="9" creationId="{98682435-062C-12BA-E08A-3B66689CD90F}"/>
          </ac:picMkLst>
        </pc:picChg>
      </pc:sldChg>
      <pc:sldChg chg="addSp delSp modSp add mod">
        <pc:chgData name="Kyrstyn Paulat" userId="1030a0c4-3431-4db9-9e09-147c903a5376" providerId="ADAL" clId="{96036A09-48F4-40F7-A6A2-BD1B46E33FB3}" dt="2025-11-03T15:35:05.506" v="2645" actId="1076"/>
        <pc:sldMkLst>
          <pc:docMk/>
          <pc:sldMk cId="2361058528" sldId="312"/>
        </pc:sldMkLst>
        <pc:spChg chg="del mod">
          <ac:chgData name="Kyrstyn Paulat" userId="1030a0c4-3431-4db9-9e09-147c903a5376" providerId="ADAL" clId="{96036A09-48F4-40F7-A6A2-BD1B46E33FB3}" dt="2025-10-24T22:49:38.053" v="2075" actId="21"/>
          <ac:spMkLst>
            <pc:docMk/>
            <pc:sldMk cId="2361058528" sldId="312"/>
            <ac:spMk id="2" creationId="{7C69FC54-5BDB-8230-FFAF-E80BA4EDB319}"/>
          </ac:spMkLst>
        </pc:spChg>
        <pc:spChg chg="mod">
          <ac:chgData name="Kyrstyn Paulat" userId="1030a0c4-3431-4db9-9e09-147c903a5376" providerId="ADAL" clId="{96036A09-48F4-40F7-A6A2-BD1B46E33FB3}" dt="2025-10-24T22:50:47.348" v="2133" actId="14100"/>
          <ac:spMkLst>
            <pc:docMk/>
            <pc:sldMk cId="2361058528" sldId="312"/>
            <ac:spMk id="7" creationId="{8A40C4C8-A13E-39C1-B950-BFCF36631CF2}"/>
          </ac:spMkLst>
        </pc:spChg>
        <pc:spChg chg="add mod">
          <ac:chgData name="Kyrstyn Paulat" userId="1030a0c4-3431-4db9-9e09-147c903a5376" providerId="ADAL" clId="{96036A09-48F4-40F7-A6A2-BD1B46E33FB3}" dt="2025-10-24T22:48:34.935" v="2062" actId="207"/>
          <ac:spMkLst>
            <pc:docMk/>
            <pc:sldMk cId="2361058528" sldId="312"/>
            <ac:spMk id="8" creationId="{B29D3780-9782-1BBF-9C32-9AE18458151D}"/>
          </ac:spMkLst>
        </pc:spChg>
        <pc:spChg chg="mod">
          <ac:chgData name="Kyrstyn Paulat" userId="1030a0c4-3431-4db9-9e09-147c903a5376" providerId="ADAL" clId="{96036A09-48F4-40F7-A6A2-BD1B46E33FB3}" dt="2025-10-24T22:49:08.939" v="2069" actId="1076"/>
          <ac:spMkLst>
            <pc:docMk/>
            <pc:sldMk cId="2361058528" sldId="312"/>
            <ac:spMk id="10" creationId="{1D1B74D0-6CB1-9432-5DA3-3BE9FCCE15E5}"/>
          </ac:spMkLst>
        </pc:spChg>
        <pc:spChg chg="add del mod">
          <ac:chgData name="Kyrstyn Paulat" userId="1030a0c4-3431-4db9-9e09-147c903a5376" providerId="ADAL" clId="{96036A09-48F4-40F7-A6A2-BD1B46E33FB3}" dt="2025-10-24T22:49:41.944" v="2076" actId="21"/>
          <ac:spMkLst>
            <pc:docMk/>
            <pc:sldMk cId="2361058528" sldId="312"/>
            <ac:spMk id="11" creationId="{38E87F57-A7F1-83EB-EA7C-4B7A0FF59991}"/>
          </ac:spMkLst>
        </pc:spChg>
        <pc:spChg chg="add mod">
          <ac:chgData name="Kyrstyn Paulat" userId="1030a0c4-3431-4db9-9e09-147c903a5376" providerId="ADAL" clId="{96036A09-48F4-40F7-A6A2-BD1B46E33FB3}" dt="2025-11-03T15:35:05.506" v="2645" actId="1076"/>
          <ac:spMkLst>
            <pc:docMk/>
            <pc:sldMk cId="2361058528" sldId="312"/>
            <ac:spMk id="13" creationId="{9B093FB0-8AC8-FEB0-413D-082139CB7A95}"/>
          </ac:spMkLst>
        </pc:spChg>
        <pc:spChg chg="mod">
          <ac:chgData name="Kyrstyn Paulat" userId="1030a0c4-3431-4db9-9e09-147c903a5376" providerId="ADAL" clId="{96036A09-48F4-40F7-A6A2-BD1B46E33FB3}" dt="2025-10-24T22:49:14.846" v="2071" actId="1076"/>
          <ac:spMkLst>
            <pc:docMk/>
            <pc:sldMk cId="2361058528" sldId="312"/>
            <ac:spMk id="15" creationId="{95C7A50F-1DE5-6001-9BAE-6CAAA2045D5C}"/>
          </ac:spMkLst>
        </pc:spChg>
        <pc:spChg chg="mod ord">
          <ac:chgData name="Kyrstyn Paulat" userId="1030a0c4-3431-4db9-9e09-147c903a5376" providerId="ADAL" clId="{96036A09-48F4-40F7-A6A2-BD1B46E33FB3}" dt="2025-11-03T15:34:58.069" v="2644" actId="1076"/>
          <ac:spMkLst>
            <pc:docMk/>
            <pc:sldMk cId="2361058528" sldId="312"/>
            <ac:spMk id="20" creationId="{A2A670FB-B414-9D88-A472-CA1D9A07E468}"/>
          </ac:spMkLst>
        </pc:spChg>
        <pc:spChg chg="del">
          <ac:chgData name="Kyrstyn Paulat" userId="1030a0c4-3431-4db9-9e09-147c903a5376" providerId="ADAL" clId="{96036A09-48F4-40F7-A6A2-BD1B46E33FB3}" dt="2025-10-24T19:47:36.695" v="1982" actId="21"/>
          <ac:spMkLst>
            <pc:docMk/>
            <pc:sldMk cId="2361058528" sldId="312"/>
            <ac:spMk id="21" creationId="{5EF716FC-0A57-819D-729E-9824C6FB26E7}"/>
          </ac:spMkLst>
        </pc:spChg>
        <pc:spChg chg="add del mod">
          <ac:chgData name="Kyrstyn Paulat" userId="1030a0c4-3431-4db9-9e09-147c903a5376" providerId="ADAL" clId="{96036A09-48F4-40F7-A6A2-BD1B46E33FB3}" dt="2025-10-24T22:52:27.210" v="2144" actId="21"/>
          <ac:spMkLst>
            <pc:docMk/>
            <pc:sldMk cId="2361058528" sldId="312"/>
            <ac:spMk id="22" creationId="{892FFD57-716E-3EED-8C2E-DBCC315085EF}"/>
          </ac:spMkLst>
        </pc:spChg>
        <pc:spChg chg="add del mod">
          <ac:chgData name="Kyrstyn Paulat" userId="1030a0c4-3431-4db9-9e09-147c903a5376" providerId="ADAL" clId="{96036A09-48F4-40F7-A6A2-BD1B46E33FB3}" dt="2025-11-03T15:33:21.496" v="2635" actId="478"/>
          <ac:spMkLst>
            <pc:docMk/>
            <pc:sldMk cId="2361058528" sldId="312"/>
            <ac:spMk id="24" creationId="{785654AC-1279-CED0-C888-A02A4A66BF1C}"/>
          </ac:spMkLst>
        </pc:spChg>
        <pc:picChg chg="add mod modCrop">
          <ac:chgData name="Kyrstyn Paulat" userId="1030a0c4-3431-4db9-9e09-147c903a5376" providerId="ADAL" clId="{96036A09-48F4-40F7-A6A2-BD1B46E33FB3}" dt="2025-10-28T19:54:12.757" v="2217" actId="732"/>
          <ac:picMkLst>
            <pc:docMk/>
            <pc:sldMk cId="2361058528" sldId="312"/>
            <ac:picMk id="3" creationId="{28B07587-6148-4520-626C-13E7EA12E430}"/>
          </ac:picMkLst>
        </pc:picChg>
        <pc:picChg chg="add mod">
          <ac:chgData name="Kyrstyn Paulat" userId="1030a0c4-3431-4db9-9e09-147c903a5376" providerId="ADAL" clId="{96036A09-48F4-40F7-A6A2-BD1B46E33FB3}" dt="2025-10-24T22:49:05.516" v="2068" actId="1076"/>
          <ac:picMkLst>
            <pc:docMk/>
            <pc:sldMk cId="2361058528" sldId="312"/>
            <ac:picMk id="4" creationId="{04B0921F-A9FA-E425-8198-906CEA0C8D20}"/>
          </ac:picMkLst>
        </pc:picChg>
        <pc:picChg chg="add mod modCrop">
          <ac:chgData name="Kyrstyn Paulat" userId="1030a0c4-3431-4db9-9e09-147c903a5376" providerId="ADAL" clId="{96036A09-48F4-40F7-A6A2-BD1B46E33FB3}" dt="2025-11-03T15:34:47.241" v="2642" actId="1076"/>
          <ac:picMkLst>
            <pc:docMk/>
            <pc:sldMk cId="2361058528" sldId="312"/>
            <ac:picMk id="6" creationId="{647FCEC7-220D-7C98-852A-2CB7EB7A6168}"/>
          </ac:picMkLst>
        </pc:picChg>
        <pc:picChg chg="del">
          <ac:chgData name="Kyrstyn Paulat" userId="1030a0c4-3431-4db9-9e09-147c903a5376" providerId="ADAL" clId="{96036A09-48F4-40F7-A6A2-BD1B46E33FB3}" dt="2025-10-24T19:43:23.067" v="1788" actId="478"/>
          <ac:picMkLst>
            <pc:docMk/>
            <pc:sldMk cId="2361058528" sldId="312"/>
            <ac:picMk id="12" creationId="{BF6B67B7-8148-008E-6F38-73B20B8B41EB}"/>
          </ac:picMkLst>
        </pc:picChg>
        <pc:picChg chg="mod">
          <ac:chgData name="Kyrstyn Paulat" userId="1030a0c4-3431-4db9-9e09-147c903a5376" providerId="ADAL" clId="{96036A09-48F4-40F7-A6A2-BD1B46E33FB3}" dt="2025-10-24T22:49:24.466" v="2073" actId="14100"/>
          <ac:picMkLst>
            <pc:docMk/>
            <pc:sldMk cId="2361058528" sldId="312"/>
            <ac:picMk id="14" creationId="{F639C7F1-C339-530C-4D6A-524361C9E781}"/>
          </ac:picMkLst>
        </pc:picChg>
        <pc:picChg chg="del">
          <ac:chgData name="Kyrstyn Paulat" userId="1030a0c4-3431-4db9-9e09-147c903a5376" providerId="ADAL" clId="{96036A09-48F4-40F7-A6A2-BD1B46E33FB3}" dt="2025-10-24T19:43:57.538" v="1795" actId="478"/>
          <ac:picMkLst>
            <pc:docMk/>
            <pc:sldMk cId="2361058528" sldId="312"/>
            <ac:picMk id="17" creationId="{D10E6B71-6E83-7866-D5FC-C57AEC37C2B5}"/>
          </ac:picMkLst>
        </pc:picChg>
        <pc:picChg chg="add del mod">
          <ac:chgData name="Kyrstyn Paulat" userId="1030a0c4-3431-4db9-9e09-147c903a5376" providerId="ADAL" clId="{96036A09-48F4-40F7-A6A2-BD1B46E33FB3}" dt="2025-10-28T19:53:13.018" v="2213" actId="478"/>
          <ac:picMkLst>
            <pc:docMk/>
            <pc:sldMk cId="2361058528" sldId="312"/>
            <ac:picMk id="18" creationId="{1E7C0050-3951-E8EE-89E1-6F7E9E2D7B72}"/>
          </ac:picMkLst>
        </pc:picChg>
        <pc:picChg chg="del">
          <ac:chgData name="Kyrstyn Paulat" userId="1030a0c4-3431-4db9-9e09-147c903a5376" providerId="ADAL" clId="{96036A09-48F4-40F7-A6A2-BD1B46E33FB3}" dt="2025-10-24T19:43:48.246" v="1793" actId="478"/>
          <ac:picMkLst>
            <pc:docMk/>
            <pc:sldMk cId="2361058528" sldId="312"/>
            <ac:picMk id="19" creationId="{925E65EF-23AE-1771-E045-9B9E64AF9E8F}"/>
          </ac:picMkLst>
        </pc:picChg>
        <pc:picChg chg="del">
          <ac:chgData name="Kyrstyn Paulat" userId="1030a0c4-3431-4db9-9e09-147c903a5376" providerId="ADAL" clId="{96036A09-48F4-40F7-A6A2-BD1B46E33FB3}" dt="2025-10-24T19:43:51.015" v="1794" actId="478"/>
          <ac:picMkLst>
            <pc:docMk/>
            <pc:sldMk cId="2361058528" sldId="312"/>
            <ac:picMk id="23" creationId="{589193B9-FB55-F71C-8773-16F3CAD19385}"/>
          </ac:picMkLst>
        </pc:picChg>
        <pc:picChg chg="add mod modCrop">
          <ac:chgData name="Kyrstyn Paulat" userId="1030a0c4-3431-4db9-9e09-147c903a5376" providerId="ADAL" clId="{96036A09-48F4-40F7-A6A2-BD1B46E33FB3}" dt="2025-11-03T15:34:51.019" v="2643" actId="1076"/>
          <ac:picMkLst>
            <pc:docMk/>
            <pc:sldMk cId="2361058528" sldId="312"/>
            <ac:picMk id="26" creationId="{E7BD1FF4-265F-ADAD-09B7-22211119338C}"/>
          </ac:picMkLst>
        </pc:picChg>
        <pc:picChg chg="add del mod modCrop">
          <ac:chgData name="Kyrstyn Paulat" userId="1030a0c4-3431-4db9-9e09-147c903a5376" providerId="ADAL" clId="{96036A09-48F4-40F7-A6A2-BD1B46E33FB3}" dt="2025-11-03T15:33:16.983" v="2634" actId="478"/>
          <ac:picMkLst>
            <pc:docMk/>
            <pc:sldMk cId="2361058528" sldId="312"/>
            <ac:picMk id="28" creationId="{0536B6C7-5387-66C9-3A79-8D7B5F69F50C}"/>
          </ac:picMkLst>
        </pc:picChg>
      </pc:sldChg>
      <pc:sldChg chg="addSp delSp modSp add mod modAnim">
        <pc:chgData name="Kyrstyn Paulat" userId="1030a0c4-3431-4db9-9e09-147c903a5376" providerId="ADAL" clId="{96036A09-48F4-40F7-A6A2-BD1B46E33FB3}" dt="2025-11-03T13:40:31.144" v="2633" actId="207"/>
        <pc:sldMkLst>
          <pc:docMk/>
          <pc:sldMk cId="1484929412" sldId="313"/>
        </pc:sldMkLst>
        <pc:spChg chg="mod">
          <ac:chgData name="Kyrstyn Paulat" userId="1030a0c4-3431-4db9-9e09-147c903a5376" providerId="ADAL" clId="{96036A09-48F4-40F7-A6A2-BD1B46E33FB3}" dt="2025-11-03T13:36:26.336" v="2475" actId="20577"/>
          <ac:spMkLst>
            <pc:docMk/>
            <pc:sldMk cId="1484929412" sldId="313"/>
            <ac:spMk id="2" creationId="{FFD9C997-55D5-0266-1DFA-FF14573BC92B}"/>
          </ac:spMkLst>
        </pc:spChg>
        <pc:spChg chg="mod">
          <ac:chgData name="Kyrstyn Paulat" userId="1030a0c4-3431-4db9-9e09-147c903a5376" providerId="ADAL" clId="{96036A09-48F4-40F7-A6A2-BD1B46E33FB3}" dt="2025-11-03T13:40:31.144" v="2633" actId="207"/>
          <ac:spMkLst>
            <pc:docMk/>
            <pc:sldMk cId="1484929412" sldId="313"/>
            <ac:spMk id="3" creationId="{A85AEA7E-13EB-AFD9-11FA-F902C719434E}"/>
          </ac:spMkLst>
        </pc:spChg>
        <pc:spChg chg="add mod">
          <ac:chgData name="Kyrstyn Paulat" userId="1030a0c4-3431-4db9-9e09-147c903a5376" providerId="ADAL" clId="{96036A09-48F4-40F7-A6A2-BD1B46E33FB3}" dt="2025-11-03T13:39:54.674" v="2628" actId="1076"/>
          <ac:spMkLst>
            <pc:docMk/>
            <pc:sldMk cId="1484929412" sldId="313"/>
            <ac:spMk id="7" creationId="{55FE4403-86D1-D5EC-88C8-CDB9F7FFE832}"/>
          </ac:spMkLst>
        </pc:spChg>
        <pc:spChg chg="del">
          <ac:chgData name="Kyrstyn Paulat" userId="1030a0c4-3431-4db9-9e09-147c903a5376" providerId="ADAL" clId="{96036A09-48F4-40F7-A6A2-BD1B46E33FB3}" dt="2025-11-03T13:36:10.878" v="2471" actId="21"/>
          <ac:spMkLst>
            <pc:docMk/>
            <pc:sldMk cId="1484929412" sldId="313"/>
            <ac:spMk id="10" creationId="{90CBF24C-9445-743E-F17D-962E76994908}"/>
          </ac:spMkLst>
        </pc:spChg>
        <pc:picChg chg="del">
          <ac:chgData name="Kyrstyn Paulat" userId="1030a0c4-3431-4db9-9e09-147c903a5376" providerId="ADAL" clId="{96036A09-48F4-40F7-A6A2-BD1B46E33FB3}" dt="2025-11-03T13:35:59.093" v="2469" actId="478"/>
          <ac:picMkLst>
            <pc:docMk/>
            <pc:sldMk cId="1484929412" sldId="313"/>
            <ac:picMk id="5" creationId="{FD256375-69D4-1DB4-2903-AC39FD745732}"/>
          </ac:picMkLst>
        </pc:picChg>
        <pc:picChg chg="add mod">
          <ac:chgData name="Kyrstyn Paulat" userId="1030a0c4-3431-4db9-9e09-147c903a5376" providerId="ADAL" clId="{96036A09-48F4-40F7-A6A2-BD1B46E33FB3}" dt="2025-11-03T13:40:03.718" v="2630" actId="1076"/>
          <ac:picMkLst>
            <pc:docMk/>
            <pc:sldMk cId="1484929412" sldId="313"/>
            <ac:picMk id="6" creationId="{C1ACC121-E951-0338-2554-1C972802090C}"/>
          </ac:picMkLst>
        </pc:picChg>
        <pc:picChg chg="del">
          <ac:chgData name="Kyrstyn Paulat" userId="1030a0c4-3431-4db9-9e09-147c903a5376" providerId="ADAL" clId="{96036A09-48F4-40F7-A6A2-BD1B46E33FB3}" dt="2025-11-03T13:36:16.432" v="2472" actId="478"/>
          <ac:picMkLst>
            <pc:docMk/>
            <pc:sldMk cId="1484929412" sldId="313"/>
            <ac:picMk id="9" creationId="{1159FF00-A14E-C8A7-CD78-2501F72A5C3A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FA54C71-58EF-429D-B5C4-400DFAE7AE7C}" type="doc">
      <dgm:prSet loTypeId="urn:microsoft.com/office/officeart/2009/3/layout/StepUpProcess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C9EB7E30-7158-48E3-8798-A70427ECD876}">
      <dgm:prSet phldrT="[Text]" custT="1"/>
      <dgm:spPr/>
      <dgm:t>
        <a:bodyPr/>
        <a:lstStyle/>
        <a:p>
          <a:r>
            <a:rPr lang="en-US" sz="1600" dirty="0">
              <a:latin typeface="Poppins" panose="00000500000000000000" pitchFamily="2" charset="0"/>
              <a:cs typeface="Poppins" panose="00000500000000000000" pitchFamily="2" charset="0"/>
            </a:rPr>
            <a:t>Idea</a:t>
          </a:r>
        </a:p>
      </dgm:t>
    </dgm:pt>
    <dgm:pt modelId="{FEAF1AA0-E570-443D-89C5-FF45FE901B16}" type="parTrans" cxnId="{75033267-E913-4477-867C-17385E87A731}">
      <dgm:prSet/>
      <dgm:spPr/>
      <dgm:t>
        <a:bodyPr/>
        <a:lstStyle/>
        <a:p>
          <a:endParaRPr lang="en-US"/>
        </a:p>
      </dgm:t>
    </dgm:pt>
    <dgm:pt modelId="{836DDA75-AEBF-4193-A99A-4D7B877A38FA}" type="sibTrans" cxnId="{75033267-E913-4477-867C-17385E87A731}">
      <dgm:prSet/>
      <dgm:spPr/>
      <dgm:t>
        <a:bodyPr/>
        <a:lstStyle/>
        <a:p>
          <a:endParaRPr lang="en-US"/>
        </a:p>
      </dgm:t>
    </dgm:pt>
    <dgm:pt modelId="{B17A0CFE-624D-4F1C-B421-199E4FDFE808}">
      <dgm:prSet phldrT="[Text]" custT="1"/>
      <dgm:spPr/>
      <dgm:t>
        <a:bodyPr/>
        <a:lstStyle/>
        <a:p>
          <a:r>
            <a:rPr lang="en-US" sz="2000" dirty="0">
              <a:latin typeface="Poppins" panose="00000500000000000000" pitchFamily="2" charset="0"/>
              <a:cs typeface="Poppins" panose="00000500000000000000" pitchFamily="2" charset="0"/>
            </a:rPr>
            <a:t>Improvement</a:t>
          </a:r>
        </a:p>
      </dgm:t>
    </dgm:pt>
    <dgm:pt modelId="{AE2AC9E5-FBD6-4F9E-BDC7-CE1068ECF9B2}" type="parTrans" cxnId="{BB3FF930-0EE5-4727-907F-61678D07ABC4}">
      <dgm:prSet/>
      <dgm:spPr/>
      <dgm:t>
        <a:bodyPr/>
        <a:lstStyle/>
        <a:p>
          <a:endParaRPr lang="en-US"/>
        </a:p>
      </dgm:t>
    </dgm:pt>
    <dgm:pt modelId="{C438B179-9ACD-48D6-A216-F95CAF1FA76C}" type="sibTrans" cxnId="{BB3FF930-0EE5-4727-907F-61678D07ABC4}">
      <dgm:prSet/>
      <dgm:spPr/>
      <dgm:t>
        <a:bodyPr/>
        <a:lstStyle/>
        <a:p>
          <a:endParaRPr lang="en-US"/>
        </a:p>
      </dgm:t>
    </dgm:pt>
    <dgm:pt modelId="{99A557A4-61C3-45F3-BFF4-DCDE33C8F18D}">
      <dgm:prSet phldrT="[Text]"/>
      <dgm:spPr/>
      <dgm:t>
        <a:bodyPr/>
        <a:lstStyle/>
        <a:p>
          <a:r>
            <a:rPr lang="en-US" b="1" dirty="0">
              <a:latin typeface="Poppins" panose="00000500000000000000" pitchFamily="2" charset="0"/>
              <a:cs typeface="Poppins" panose="00000500000000000000" pitchFamily="2" charset="0"/>
            </a:rPr>
            <a:t>Impact</a:t>
          </a:r>
        </a:p>
      </dgm:t>
    </dgm:pt>
    <dgm:pt modelId="{CBB875AF-A8BF-4371-878D-3292359097AE}" type="parTrans" cxnId="{5476002C-39E7-43AA-A694-9ADF18F1FF19}">
      <dgm:prSet/>
      <dgm:spPr/>
      <dgm:t>
        <a:bodyPr/>
        <a:lstStyle/>
        <a:p>
          <a:endParaRPr lang="en-US"/>
        </a:p>
      </dgm:t>
    </dgm:pt>
    <dgm:pt modelId="{151A6592-643B-49CD-B626-B2592F00E5DB}" type="sibTrans" cxnId="{5476002C-39E7-43AA-A694-9ADF18F1FF19}">
      <dgm:prSet/>
      <dgm:spPr/>
      <dgm:t>
        <a:bodyPr/>
        <a:lstStyle/>
        <a:p>
          <a:endParaRPr lang="en-US"/>
        </a:p>
      </dgm:t>
    </dgm:pt>
    <dgm:pt modelId="{02D4988F-FADE-4C8E-851B-3F2F3D7291F4}" type="pres">
      <dgm:prSet presAssocID="{6FA54C71-58EF-429D-B5C4-400DFAE7AE7C}" presName="rootnode" presStyleCnt="0">
        <dgm:presLayoutVars>
          <dgm:chMax/>
          <dgm:chPref/>
          <dgm:dir/>
          <dgm:animLvl val="lvl"/>
        </dgm:presLayoutVars>
      </dgm:prSet>
      <dgm:spPr/>
    </dgm:pt>
    <dgm:pt modelId="{A4DFB1E7-E5F7-4CFF-9D75-DF9F82010F70}" type="pres">
      <dgm:prSet presAssocID="{C9EB7E30-7158-48E3-8798-A70427ECD876}" presName="composite" presStyleCnt="0"/>
      <dgm:spPr/>
    </dgm:pt>
    <dgm:pt modelId="{46A6D65F-D24C-4ADB-A27D-8FBD45CC7F28}" type="pres">
      <dgm:prSet presAssocID="{C9EB7E30-7158-48E3-8798-A70427ECD876}" presName="LShape" presStyleLbl="alignNode1" presStyleIdx="0" presStyleCnt="5"/>
      <dgm:spPr>
        <a:solidFill>
          <a:srgbClr val="F68D2E"/>
        </a:solidFill>
      </dgm:spPr>
    </dgm:pt>
    <dgm:pt modelId="{CF9785F2-16B9-4B6E-BA9E-7B62A2A2A34C}" type="pres">
      <dgm:prSet presAssocID="{C9EB7E30-7158-48E3-8798-A70427ECD876}" presName="ParentText" presStyleLbl="revTx" presStyleIdx="0" presStyleCnt="3">
        <dgm:presLayoutVars>
          <dgm:chMax val="0"/>
          <dgm:chPref val="0"/>
          <dgm:bulletEnabled val="1"/>
        </dgm:presLayoutVars>
      </dgm:prSet>
      <dgm:spPr/>
    </dgm:pt>
    <dgm:pt modelId="{29FD095D-1B11-4BB3-929E-311F79D13C8F}" type="pres">
      <dgm:prSet presAssocID="{C9EB7E30-7158-48E3-8798-A70427ECD876}" presName="Triangle" presStyleLbl="alignNode1" presStyleIdx="1" presStyleCnt="5"/>
      <dgm:spPr/>
    </dgm:pt>
    <dgm:pt modelId="{B8595051-C250-4614-98E1-03D25371F19A}" type="pres">
      <dgm:prSet presAssocID="{836DDA75-AEBF-4193-A99A-4D7B877A38FA}" presName="sibTrans" presStyleCnt="0"/>
      <dgm:spPr/>
    </dgm:pt>
    <dgm:pt modelId="{63A7E5DB-A142-4D93-9193-F66616AFC291}" type="pres">
      <dgm:prSet presAssocID="{836DDA75-AEBF-4193-A99A-4D7B877A38FA}" presName="space" presStyleCnt="0"/>
      <dgm:spPr/>
    </dgm:pt>
    <dgm:pt modelId="{E5263AEF-D4EA-42BA-8E45-25FEFEFDEB1C}" type="pres">
      <dgm:prSet presAssocID="{B17A0CFE-624D-4F1C-B421-199E4FDFE808}" presName="composite" presStyleCnt="0"/>
      <dgm:spPr/>
    </dgm:pt>
    <dgm:pt modelId="{DB9EAAAC-5615-4B6B-8618-73332CEFD849}" type="pres">
      <dgm:prSet presAssocID="{B17A0CFE-624D-4F1C-B421-199E4FDFE808}" presName="LShape" presStyleLbl="alignNode1" presStyleIdx="2" presStyleCnt="5" custLinFactNeighborX="-8552" custLinFactNeighborY="-1186"/>
      <dgm:spPr>
        <a:solidFill>
          <a:srgbClr val="99D6EA"/>
        </a:solidFill>
        <a:ln>
          <a:solidFill>
            <a:srgbClr val="99D6EA"/>
          </a:solidFill>
        </a:ln>
      </dgm:spPr>
    </dgm:pt>
    <dgm:pt modelId="{D67214FE-1394-4DDD-AE2B-4F0BF0AFC4B9}" type="pres">
      <dgm:prSet presAssocID="{B17A0CFE-624D-4F1C-B421-199E4FDFE808}" presName="ParentText" presStyleLbl="revTx" presStyleIdx="1" presStyleCnt="3" custScaleX="126366">
        <dgm:presLayoutVars>
          <dgm:chMax val="0"/>
          <dgm:chPref val="0"/>
          <dgm:bulletEnabled val="1"/>
        </dgm:presLayoutVars>
      </dgm:prSet>
      <dgm:spPr/>
    </dgm:pt>
    <dgm:pt modelId="{56CE537A-5500-4543-A5E3-D6D1F9EDE32B}" type="pres">
      <dgm:prSet presAssocID="{B17A0CFE-624D-4F1C-B421-199E4FDFE808}" presName="Triangle" presStyleLbl="alignNode1" presStyleIdx="3" presStyleCnt="5"/>
      <dgm:spPr/>
    </dgm:pt>
    <dgm:pt modelId="{03108224-A861-4D87-9FCE-5DD392E214A4}" type="pres">
      <dgm:prSet presAssocID="{C438B179-9ACD-48D6-A216-F95CAF1FA76C}" presName="sibTrans" presStyleCnt="0"/>
      <dgm:spPr/>
    </dgm:pt>
    <dgm:pt modelId="{CBD3F02A-00C1-46F7-99C7-846C2215AA2F}" type="pres">
      <dgm:prSet presAssocID="{C438B179-9ACD-48D6-A216-F95CAF1FA76C}" presName="space" presStyleCnt="0"/>
      <dgm:spPr/>
    </dgm:pt>
    <dgm:pt modelId="{E414DFB8-1805-4818-AFE5-A5C7EE378970}" type="pres">
      <dgm:prSet presAssocID="{99A557A4-61C3-45F3-BFF4-DCDE33C8F18D}" presName="composite" presStyleCnt="0"/>
      <dgm:spPr/>
    </dgm:pt>
    <dgm:pt modelId="{4FD997EA-DB7C-412A-BC72-CC9BF246B508}" type="pres">
      <dgm:prSet presAssocID="{99A557A4-61C3-45F3-BFF4-DCDE33C8F18D}" presName="LShape" presStyleLbl="alignNode1" presStyleIdx="4" presStyleCnt="5"/>
      <dgm:spPr>
        <a:solidFill>
          <a:srgbClr val="EF3340"/>
        </a:solidFill>
        <a:ln>
          <a:solidFill>
            <a:srgbClr val="EF3340"/>
          </a:solidFill>
        </a:ln>
      </dgm:spPr>
    </dgm:pt>
    <dgm:pt modelId="{F98CFF44-4EA4-40C1-8F32-69E5F7450E03}" type="pres">
      <dgm:prSet presAssocID="{99A557A4-61C3-45F3-BFF4-DCDE33C8F18D}" presName="ParentText" presStyleLbl="revTx" presStyleIdx="2" presStyleCnt="3">
        <dgm:presLayoutVars>
          <dgm:chMax val="0"/>
          <dgm:chPref val="0"/>
          <dgm:bulletEnabled val="1"/>
        </dgm:presLayoutVars>
      </dgm:prSet>
      <dgm:spPr/>
    </dgm:pt>
  </dgm:ptLst>
  <dgm:cxnLst>
    <dgm:cxn modelId="{23D46604-67E1-4E30-A574-36FA0F1DE7AA}" type="presOf" srcId="{B17A0CFE-624D-4F1C-B421-199E4FDFE808}" destId="{D67214FE-1394-4DDD-AE2B-4F0BF0AFC4B9}" srcOrd="0" destOrd="0" presId="urn:microsoft.com/office/officeart/2009/3/layout/StepUpProcess"/>
    <dgm:cxn modelId="{5476002C-39E7-43AA-A694-9ADF18F1FF19}" srcId="{6FA54C71-58EF-429D-B5C4-400DFAE7AE7C}" destId="{99A557A4-61C3-45F3-BFF4-DCDE33C8F18D}" srcOrd="2" destOrd="0" parTransId="{CBB875AF-A8BF-4371-878D-3292359097AE}" sibTransId="{151A6592-643B-49CD-B626-B2592F00E5DB}"/>
    <dgm:cxn modelId="{BB3FF930-0EE5-4727-907F-61678D07ABC4}" srcId="{6FA54C71-58EF-429D-B5C4-400DFAE7AE7C}" destId="{B17A0CFE-624D-4F1C-B421-199E4FDFE808}" srcOrd="1" destOrd="0" parTransId="{AE2AC9E5-FBD6-4F9E-BDC7-CE1068ECF9B2}" sibTransId="{C438B179-9ACD-48D6-A216-F95CAF1FA76C}"/>
    <dgm:cxn modelId="{9A610363-0538-48B7-9EBB-E2DA12206300}" type="presOf" srcId="{6FA54C71-58EF-429D-B5C4-400DFAE7AE7C}" destId="{02D4988F-FADE-4C8E-851B-3F2F3D7291F4}" srcOrd="0" destOrd="0" presId="urn:microsoft.com/office/officeart/2009/3/layout/StepUpProcess"/>
    <dgm:cxn modelId="{75033267-E913-4477-867C-17385E87A731}" srcId="{6FA54C71-58EF-429D-B5C4-400DFAE7AE7C}" destId="{C9EB7E30-7158-48E3-8798-A70427ECD876}" srcOrd="0" destOrd="0" parTransId="{FEAF1AA0-E570-443D-89C5-FF45FE901B16}" sibTransId="{836DDA75-AEBF-4193-A99A-4D7B877A38FA}"/>
    <dgm:cxn modelId="{B222117E-985D-4AE0-9853-E1A456322384}" type="presOf" srcId="{C9EB7E30-7158-48E3-8798-A70427ECD876}" destId="{CF9785F2-16B9-4B6E-BA9E-7B62A2A2A34C}" srcOrd="0" destOrd="0" presId="urn:microsoft.com/office/officeart/2009/3/layout/StepUpProcess"/>
    <dgm:cxn modelId="{C48631A9-0CAF-4B38-8213-F8A923E54002}" type="presOf" srcId="{99A557A4-61C3-45F3-BFF4-DCDE33C8F18D}" destId="{F98CFF44-4EA4-40C1-8F32-69E5F7450E03}" srcOrd="0" destOrd="0" presId="urn:microsoft.com/office/officeart/2009/3/layout/StepUpProcess"/>
    <dgm:cxn modelId="{25DD8982-9B41-4E8D-89C3-58B65F4F0B3F}" type="presParOf" srcId="{02D4988F-FADE-4C8E-851B-3F2F3D7291F4}" destId="{A4DFB1E7-E5F7-4CFF-9D75-DF9F82010F70}" srcOrd="0" destOrd="0" presId="urn:microsoft.com/office/officeart/2009/3/layout/StepUpProcess"/>
    <dgm:cxn modelId="{98FD1077-5FCC-454B-8E74-8F83EE6E1023}" type="presParOf" srcId="{A4DFB1E7-E5F7-4CFF-9D75-DF9F82010F70}" destId="{46A6D65F-D24C-4ADB-A27D-8FBD45CC7F28}" srcOrd="0" destOrd="0" presId="urn:microsoft.com/office/officeart/2009/3/layout/StepUpProcess"/>
    <dgm:cxn modelId="{1637E029-0791-400F-B638-9AB03BFF9085}" type="presParOf" srcId="{A4DFB1E7-E5F7-4CFF-9D75-DF9F82010F70}" destId="{CF9785F2-16B9-4B6E-BA9E-7B62A2A2A34C}" srcOrd="1" destOrd="0" presId="urn:microsoft.com/office/officeart/2009/3/layout/StepUpProcess"/>
    <dgm:cxn modelId="{81F7578A-D6B6-45CF-B827-CC9D708E8F81}" type="presParOf" srcId="{A4DFB1E7-E5F7-4CFF-9D75-DF9F82010F70}" destId="{29FD095D-1B11-4BB3-929E-311F79D13C8F}" srcOrd="2" destOrd="0" presId="urn:microsoft.com/office/officeart/2009/3/layout/StepUpProcess"/>
    <dgm:cxn modelId="{F8A29585-1D94-4545-A536-AF882743D9D0}" type="presParOf" srcId="{02D4988F-FADE-4C8E-851B-3F2F3D7291F4}" destId="{B8595051-C250-4614-98E1-03D25371F19A}" srcOrd="1" destOrd="0" presId="urn:microsoft.com/office/officeart/2009/3/layout/StepUpProcess"/>
    <dgm:cxn modelId="{247A25FC-28A4-4127-A135-1F4408619277}" type="presParOf" srcId="{B8595051-C250-4614-98E1-03D25371F19A}" destId="{63A7E5DB-A142-4D93-9193-F66616AFC291}" srcOrd="0" destOrd="0" presId="urn:microsoft.com/office/officeart/2009/3/layout/StepUpProcess"/>
    <dgm:cxn modelId="{2173CD1E-6F45-42FC-9BDA-2935DBCB7BCB}" type="presParOf" srcId="{02D4988F-FADE-4C8E-851B-3F2F3D7291F4}" destId="{E5263AEF-D4EA-42BA-8E45-25FEFEFDEB1C}" srcOrd="2" destOrd="0" presId="urn:microsoft.com/office/officeart/2009/3/layout/StepUpProcess"/>
    <dgm:cxn modelId="{B68FC497-4E51-45DE-8331-3F5717F7231C}" type="presParOf" srcId="{E5263AEF-D4EA-42BA-8E45-25FEFEFDEB1C}" destId="{DB9EAAAC-5615-4B6B-8618-73332CEFD849}" srcOrd="0" destOrd="0" presId="urn:microsoft.com/office/officeart/2009/3/layout/StepUpProcess"/>
    <dgm:cxn modelId="{C285594B-324E-49BF-8414-A75222A49764}" type="presParOf" srcId="{E5263AEF-D4EA-42BA-8E45-25FEFEFDEB1C}" destId="{D67214FE-1394-4DDD-AE2B-4F0BF0AFC4B9}" srcOrd="1" destOrd="0" presId="urn:microsoft.com/office/officeart/2009/3/layout/StepUpProcess"/>
    <dgm:cxn modelId="{3DAB16D8-313F-4D7B-A797-93836DED9F5A}" type="presParOf" srcId="{E5263AEF-D4EA-42BA-8E45-25FEFEFDEB1C}" destId="{56CE537A-5500-4543-A5E3-D6D1F9EDE32B}" srcOrd="2" destOrd="0" presId="urn:microsoft.com/office/officeart/2009/3/layout/StepUpProcess"/>
    <dgm:cxn modelId="{DB48F841-C46F-41A3-AD8D-A3AC7A1D77DB}" type="presParOf" srcId="{02D4988F-FADE-4C8E-851B-3F2F3D7291F4}" destId="{03108224-A861-4D87-9FCE-5DD392E214A4}" srcOrd="3" destOrd="0" presId="urn:microsoft.com/office/officeart/2009/3/layout/StepUpProcess"/>
    <dgm:cxn modelId="{2F2F55BE-B810-455A-9040-A9DE271F16C3}" type="presParOf" srcId="{03108224-A861-4D87-9FCE-5DD392E214A4}" destId="{CBD3F02A-00C1-46F7-99C7-846C2215AA2F}" srcOrd="0" destOrd="0" presId="urn:microsoft.com/office/officeart/2009/3/layout/StepUpProcess"/>
    <dgm:cxn modelId="{456ED2A1-D59A-4381-9E5E-162B14C29E3D}" type="presParOf" srcId="{02D4988F-FADE-4C8E-851B-3F2F3D7291F4}" destId="{E414DFB8-1805-4818-AFE5-A5C7EE378970}" srcOrd="4" destOrd="0" presId="urn:microsoft.com/office/officeart/2009/3/layout/StepUpProcess"/>
    <dgm:cxn modelId="{276BBCEB-AC08-4367-87A5-B85162A36E21}" type="presParOf" srcId="{E414DFB8-1805-4818-AFE5-A5C7EE378970}" destId="{4FD997EA-DB7C-412A-BC72-CC9BF246B508}" srcOrd="0" destOrd="0" presId="urn:microsoft.com/office/officeart/2009/3/layout/StepUpProcess"/>
    <dgm:cxn modelId="{DED29AAD-3923-4017-90C7-F0D2F53D11F2}" type="presParOf" srcId="{E414DFB8-1805-4818-AFE5-A5C7EE378970}" destId="{F98CFF44-4EA4-40C1-8F32-69E5F7450E03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A6D65F-D24C-4ADB-A27D-8FBD45CC7F28}">
      <dsp:nvSpPr>
        <dsp:cNvPr id="0" name=""/>
        <dsp:cNvSpPr/>
      </dsp:nvSpPr>
      <dsp:spPr>
        <a:xfrm rot="5400000">
          <a:off x="349381" y="948796"/>
          <a:ext cx="1042871" cy="1735314"/>
        </a:xfrm>
        <a:prstGeom prst="corner">
          <a:avLst>
            <a:gd name="adj1" fmla="val 16120"/>
            <a:gd name="adj2" fmla="val 16110"/>
          </a:avLst>
        </a:prstGeom>
        <a:solidFill>
          <a:srgbClr val="F68D2E"/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F9785F2-16B9-4B6E-BA9E-7B62A2A2A34C}">
      <dsp:nvSpPr>
        <dsp:cNvPr id="0" name=""/>
        <dsp:cNvSpPr/>
      </dsp:nvSpPr>
      <dsp:spPr>
        <a:xfrm>
          <a:off x="175300" y="1467281"/>
          <a:ext cx="1566651" cy="13732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Poppins" panose="00000500000000000000" pitchFamily="2" charset="0"/>
              <a:cs typeface="Poppins" panose="00000500000000000000" pitchFamily="2" charset="0"/>
            </a:rPr>
            <a:t>Idea</a:t>
          </a:r>
        </a:p>
      </dsp:txBody>
      <dsp:txXfrm>
        <a:off x="175300" y="1467281"/>
        <a:ext cx="1566651" cy="1373261"/>
      </dsp:txXfrm>
    </dsp:sp>
    <dsp:sp modelId="{29FD095D-1B11-4BB3-929E-311F79D13C8F}">
      <dsp:nvSpPr>
        <dsp:cNvPr id="0" name=""/>
        <dsp:cNvSpPr/>
      </dsp:nvSpPr>
      <dsp:spPr>
        <a:xfrm>
          <a:off x="1446357" y="821041"/>
          <a:ext cx="295594" cy="295594"/>
        </a:xfrm>
        <a:prstGeom prst="triangle">
          <a:avLst>
            <a:gd name="adj" fmla="val 10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9EAAAC-5615-4B6B-8618-73332CEFD849}">
      <dsp:nvSpPr>
        <dsp:cNvPr id="0" name=""/>
        <dsp:cNvSpPr/>
      </dsp:nvSpPr>
      <dsp:spPr>
        <a:xfrm rot="5400000">
          <a:off x="2153256" y="461845"/>
          <a:ext cx="1042871" cy="1735314"/>
        </a:xfrm>
        <a:prstGeom prst="corner">
          <a:avLst>
            <a:gd name="adj1" fmla="val 16120"/>
            <a:gd name="adj2" fmla="val 16110"/>
          </a:avLst>
        </a:prstGeom>
        <a:solidFill>
          <a:srgbClr val="99D6EA"/>
        </a:solidFill>
        <a:ln w="12700" cap="flat" cmpd="sng" algn="ctr">
          <a:solidFill>
            <a:srgbClr val="99D6EA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67214FE-1394-4DDD-AE2B-4F0BF0AFC4B9}">
      <dsp:nvSpPr>
        <dsp:cNvPr id="0" name=""/>
        <dsp:cNvSpPr/>
      </dsp:nvSpPr>
      <dsp:spPr>
        <a:xfrm>
          <a:off x="1921047" y="992698"/>
          <a:ext cx="1979714" cy="13732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Poppins" panose="00000500000000000000" pitchFamily="2" charset="0"/>
              <a:cs typeface="Poppins" panose="00000500000000000000" pitchFamily="2" charset="0"/>
            </a:rPr>
            <a:t>Improvement</a:t>
          </a:r>
        </a:p>
      </dsp:txBody>
      <dsp:txXfrm>
        <a:off x="1921047" y="992698"/>
        <a:ext cx="1979714" cy="1373261"/>
      </dsp:txXfrm>
    </dsp:sp>
    <dsp:sp modelId="{56CE537A-5500-4543-A5E3-D6D1F9EDE32B}">
      <dsp:nvSpPr>
        <dsp:cNvPr id="0" name=""/>
        <dsp:cNvSpPr/>
      </dsp:nvSpPr>
      <dsp:spPr>
        <a:xfrm>
          <a:off x="3398636" y="346457"/>
          <a:ext cx="295594" cy="295594"/>
        </a:xfrm>
        <a:prstGeom prst="triangle">
          <a:avLst>
            <a:gd name="adj" fmla="val 10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D997EA-DB7C-412A-BC72-CC9BF246B508}">
      <dsp:nvSpPr>
        <dsp:cNvPr id="0" name=""/>
        <dsp:cNvSpPr/>
      </dsp:nvSpPr>
      <dsp:spPr>
        <a:xfrm rot="5400000">
          <a:off x="4185157" y="-369"/>
          <a:ext cx="1042871" cy="1735314"/>
        </a:xfrm>
        <a:prstGeom prst="corner">
          <a:avLst>
            <a:gd name="adj1" fmla="val 16120"/>
            <a:gd name="adj2" fmla="val 16110"/>
          </a:avLst>
        </a:prstGeom>
        <a:solidFill>
          <a:srgbClr val="EF3340"/>
        </a:solidFill>
        <a:ln w="12700" cap="flat" cmpd="sng" algn="ctr">
          <a:solidFill>
            <a:srgbClr val="EF334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98CFF44-4EA4-40C1-8F32-69E5F7450E03}">
      <dsp:nvSpPr>
        <dsp:cNvPr id="0" name=""/>
        <dsp:cNvSpPr/>
      </dsp:nvSpPr>
      <dsp:spPr>
        <a:xfrm>
          <a:off x="4011076" y="518115"/>
          <a:ext cx="1566651" cy="13732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>
              <a:latin typeface="Poppins" panose="00000500000000000000" pitchFamily="2" charset="0"/>
              <a:cs typeface="Poppins" panose="00000500000000000000" pitchFamily="2" charset="0"/>
            </a:rPr>
            <a:t>Impact</a:t>
          </a:r>
        </a:p>
      </dsp:txBody>
      <dsp:txXfrm>
        <a:off x="4011076" y="518115"/>
        <a:ext cx="1566651" cy="137326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565087-AFD4-4AC4-AE46-AE1C7E495A6B}" type="datetimeFigureOut">
              <a:rPr lang="en-US" smtClean="0"/>
              <a:t>10/27/2025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63E821-6D74-4FA5-9376-6EEF9D7A30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99208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63E821-6D74-4FA5-9376-6EEF9D7A30D3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2565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63E821-6D74-4FA5-9376-6EEF9D7A30D3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44784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321BB7-6054-8136-A53E-3C6D122779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1FA9B06-8DA0-0E83-72D7-4A574F9F027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8120BCA-3FF3-12BE-5D8E-5FD397C0B22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2F0554E-8936-DBD3-F586-43795424AAF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63E821-6D74-4FA5-9376-6EEF9D7A30D3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22559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B252F0-E3A5-D64C-991F-C7678AC3A1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09020B7-1A34-EB49-8C87-219DAF6289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ACD860-5049-8649-AEA2-DE995A0734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301E8-D947-DE49-B2F8-3395286F66E5}" type="datetimeFigureOut">
              <a:rPr lang="en-US" smtClean="0"/>
              <a:t>10/27/2025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667023-3CFA-0B47-8953-81EE7C1EBA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30360C-AB1C-7046-AD36-A4CBDA6D75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9C255-A356-7148-AB09-FEAA5E02E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78071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8E9EE7-0469-7B40-A135-0A64F09F39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6D415D-9545-494B-B426-1A5CD79715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0C2D9A-48F3-BD46-BB0C-C311EB9407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301E8-D947-DE49-B2F8-3395286F66E5}" type="datetimeFigureOut">
              <a:rPr lang="en-US" smtClean="0"/>
              <a:t>10/27/2025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3D3408-1959-274D-8A43-1B58F136DF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5B80DD-0AFB-374A-B53B-CD97482580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9C255-A356-7148-AB09-FEAA5E02E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5944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10ED1D-3A81-F249-BEC9-C6605062C9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0AB405-F33E-5B49-A320-5EC5EEEE1B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112A6B-F596-1446-B563-A3473BD9D8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301E8-D947-DE49-B2F8-3395286F66E5}" type="datetimeFigureOut">
              <a:rPr lang="en-US" smtClean="0"/>
              <a:t>10/27/2025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D98ED6-6D23-5B49-837B-75B88D736F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0B28E9-462C-BE4B-83C1-DA5C53581C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9C255-A356-7148-AB09-FEAA5E02E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35517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37FACC-040F-5F4B-84F3-E27C452CD1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DE357C-5886-B64C-AEFE-A7660F87D5A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54DC328-CA74-524A-9EAF-FE6747205C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87E0CC-AF70-A248-AD73-797FD0C037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301E8-D947-DE49-B2F8-3395286F66E5}" type="datetimeFigureOut">
              <a:rPr lang="en-US" smtClean="0"/>
              <a:t>10/27/2025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93A69E-4764-FE4F-9C1F-612E61ECB9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8D88DFB-A20A-C54B-98DC-58BB5AED42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9C255-A356-7148-AB09-FEAA5E02E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2211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5D9F9A-AD69-F347-AD3E-D3EB9590C2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90E3BC-17A4-7240-A74B-7B30111F78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8BF113-3A30-C649-90ED-0BCD121E80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5001F44-AE5A-3B4A-A254-4D86680B54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6C5884E-14DF-B148-940D-E7A75D082C8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F2DFF33-48F9-7B43-A3C8-3CF81BC8BA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301E8-D947-DE49-B2F8-3395286F66E5}" type="datetimeFigureOut">
              <a:rPr lang="en-US" smtClean="0"/>
              <a:t>10/27/2025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9D56004-A8F4-6547-8C93-871287A9F3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848BB9A-824F-5F4C-856C-D4914A6754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9C255-A356-7148-AB09-FEAA5E02E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33681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294E1C-DD20-6A4E-886F-CBF1E24C52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3DA830B-FC93-E14D-AF12-62C9509F2C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301E8-D947-DE49-B2F8-3395286F66E5}" type="datetimeFigureOut">
              <a:rPr lang="en-US" smtClean="0"/>
              <a:t>10/27/2025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7249B0E-DF8F-0047-B7B5-A52D6D3B24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971DAD6-80C7-E944-9174-E25E77D1A9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9C255-A356-7148-AB09-FEAA5E02E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48749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FCE8F0A-0D0B-FD40-BADD-519A2B53D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301E8-D947-DE49-B2F8-3395286F66E5}" type="datetimeFigureOut">
              <a:rPr lang="en-US" smtClean="0"/>
              <a:t>10/27/2025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5449612-E60C-D04E-AE76-9CFE6201FE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F70297-273F-9D40-8845-F56FE08CB6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9C255-A356-7148-AB09-FEAA5E02E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19285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84F55D-D21C-CC46-8B83-A8977028CB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6BA5DB-6EB9-0F46-8227-847EF53BF0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A4D6056-3DBD-5946-9F69-1341AFCABF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8732F8-E853-2340-87C1-BC53430C7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301E8-D947-DE49-B2F8-3395286F66E5}" type="datetimeFigureOut">
              <a:rPr lang="en-US" smtClean="0"/>
              <a:t>10/27/2025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6F171B-45FE-0646-A82A-D4B506C1BD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B028B7A-7C12-354C-8DC1-479251B4FA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9C255-A356-7148-AB09-FEAA5E02E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52393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FEE343-EE46-B94E-A00E-A35BD0B009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60E4CC8-9323-D744-B4EA-B840C37E55B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183689D-42EF-0445-8DAC-747A39AD9DF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EADDB25-A0FD-F34E-9E7C-F3F587FE2D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301E8-D947-DE49-B2F8-3395286F66E5}" type="datetimeFigureOut">
              <a:rPr lang="en-US" smtClean="0"/>
              <a:t>10/27/2025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00A348-B22B-9746-A1D1-809AC03EC8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4F513F-A14E-C34F-9A13-8302A267F5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9C255-A356-7148-AB09-FEAA5E02E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9591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20F09D-E32C-B043-B0BE-C76E03ACB0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CFD0BBC-2C23-7048-A2EE-5638DCE75E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FBE97A-3B79-F545-8CD5-297428055B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301E8-D947-DE49-B2F8-3395286F66E5}" type="datetimeFigureOut">
              <a:rPr lang="en-US" smtClean="0"/>
              <a:t>10/27/2025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EB9C5A-5E18-C04D-9216-5465468E75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BD719C-5E5D-844C-8AAA-FFDE277286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9C255-A356-7148-AB09-FEAA5E02E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1177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7F3D31C-C7D0-EE46-8B3A-BECC82B61BA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B8D6686-4443-6D41-BEF4-C91EEE3A888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96EAEB-C5FE-1F45-A3B1-C2BDB6CC41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301E8-D947-DE49-B2F8-3395286F66E5}" type="datetimeFigureOut">
              <a:rPr lang="en-US" smtClean="0"/>
              <a:t>10/27/2025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7B7FD4-C712-BA48-84B6-D1AC76770E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E2154E-E9CC-C344-A1B3-4AFEE75EB8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9C255-A356-7148-AB09-FEAA5E02E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9685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BBA8F31-2F8F-5C45-9EF1-2F7C9ED00E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A28AE51-B9D3-5343-B7F5-20175BDB5E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FB2FE9-19B4-4B40-8D34-C524ECE2F55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E301E8-D947-DE49-B2F8-3395286F66E5}" type="datetimeFigureOut">
              <a:rPr lang="en-US" smtClean="0"/>
              <a:t>10/27/2025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FDB348-3412-C242-A97E-D3BC9ECC76E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019195-7E81-2E45-8AFD-F0FFB6FB30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A9C255-A356-7148-AB09-FEAA5E02E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78009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sv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8.jp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154374-EB43-B696-446A-8AF41AD2A40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Sparking Innovation for New Possibilities</a:t>
            </a:r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781FA67E-14AB-A3DD-F1CE-C3A0960AB58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US" sz="4000" b="1" dirty="0">
                <a:solidFill>
                  <a:srgbClr val="FF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A Roadmap to Move </a:t>
            </a:r>
          </a:p>
          <a:p>
            <a:r>
              <a:rPr lang="en-US" sz="4000" b="1" dirty="0">
                <a:solidFill>
                  <a:srgbClr val="FF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Arizona Forward</a:t>
            </a:r>
          </a:p>
        </p:txBody>
      </p:sp>
    </p:spTree>
    <p:extLst>
      <p:ext uri="{BB962C8B-B14F-4D97-AF65-F5344CB8AC3E}">
        <p14:creationId xmlns:p14="http://schemas.microsoft.com/office/powerpoint/2010/main" val="39269253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2BA33CF-D5AD-3E5E-8747-3507CC627E60}"/>
              </a:ext>
            </a:extLst>
          </p:cNvPr>
          <p:cNvSpPr txBox="1"/>
          <p:nvPr/>
        </p:nvSpPr>
        <p:spPr>
          <a:xfrm>
            <a:off x="1929384" y="422588"/>
            <a:ext cx="80924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rgbClr val="FF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What is Innovation?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24C23F3-5B50-69F3-66F2-4C62154837EF}"/>
              </a:ext>
            </a:extLst>
          </p:cNvPr>
          <p:cNvSpPr txBox="1"/>
          <p:nvPr/>
        </p:nvSpPr>
        <p:spPr>
          <a:xfrm>
            <a:off x="886968" y="3016462"/>
            <a:ext cx="10579608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68D2E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“Innovation” sounds big--- but it doesn’t have to be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Poppins" panose="00000500000000000000" pitchFamily="2" charset="0"/>
                <a:cs typeface="Poppins" panose="00000500000000000000" pitchFamily="2" charset="0"/>
              </a:rPr>
              <a:t>We often think innovation means something brand new or groundbreaking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Poppins" panose="00000500000000000000" pitchFamily="2" charset="0"/>
                <a:cs typeface="Poppins" panose="00000500000000000000" pitchFamily="2" charset="0"/>
              </a:rPr>
              <a:t>But true innovation often starts small- it’s the art of improving on what already exists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Poppins" panose="00000500000000000000" pitchFamily="2" charset="0"/>
                <a:cs typeface="Poppins" panose="00000500000000000000" pitchFamily="2" charset="0"/>
              </a:rPr>
              <a:t>It’s not about invention- it’s about evolution</a:t>
            </a:r>
          </a:p>
          <a:p>
            <a:endParaRPr lang="en-US" dirty="0"/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9DCD0C47-5CAC-4983-532A-A26B5130B0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" name="Rectangle 4">
            <a:extLst>
              <a:ext uri="{FF2B5EF4-FFF2-40B4-BE49-F238E27FC236}">
                <a16:creationId xmlns:a16="http://schemas.microsoft.com/office/drawing/2014/main" id="{0725DD86-C58A-EFFB-6551-4A271F4DE3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D1CC4299-7C88-F0A0-CA32-DDABA32746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18225" y="1314582"/>
            <a:ext cx="5169166" cy="1549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0971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/>
    </mc:Choice>
    <mc:Fallback xmlns="">
      <p:transition spd="slow" advClick="0" advTm="5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5D5393-DA11-422B-DB9F-075BD6AE7C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C5A54E1-9C49-FD1B-D7C1-190832B5FB2A}"/>
              </a:ext>
            </a:extLst>
          </p:cNvPr>
          <p:cNvSpPr txBox="1"/>
          <p:nvPr/>
        </p:nvSpPr>
        <p:spPr>
          <a:xfrm>
            <a:off x="1929384" y="422588"/>
            <a:ext cx="80924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rgbClr val="FF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Innovation in Action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15333AB-1070-C158-3B4B-0C756D3FA35C}"/>
              </a:ext>
            </a:extLst>
          </p:cNvPr>
          <p:cNvSpPr txBox="1"/>
          <p:nvPr/>
        </p:nvSpPr>
        <p:spPr>
          <a:xfrm>
            <a:off x="1287780" y="4700016"/>
            <a:ext cx="992124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Poppins" panose="00000500000000000000" pitchFamily="2" charset="0"/>
                <a:cs typeface="Poppins" panose="00000500000000000000" pitchFamily="2" charset="0"/>
              </a:rPr>
              <a:t>From DVDs to streaming to storytelling</a:t>
            </a:r>
            <a:endParaRPr lang="en-US" dirty="0"/>
          </a:p>
          <a:p>
            <a:pPr algn="ctr"/>
            <a:r>
              <a:rPr lang="en-US" dirty="0">
                <a:latin typeface="Poppins" panose="00000500000000000000" pitchFamily="2" charset="0"/>
                <a:cs typeface="Poppins" panose="00000500000000000000" pitchFamily="2" charset="0"/>
              </a:rPr>
              <a:t>Innovation is a journey of continual improvement, </a:t>
            </a:r>
            <a:r>
              <a:rPr lang="en-US" i="1" dirty="0">
                <a:latin typeface="Poppins" panose="00000500000000000000" pitchFamily="2" charset="0"/>
                <a:cs typeface="Poppins" panose="00000500000000000000" pitchFamily="2" charset="0"/>
              </a:rPr>
              <a:t>not one big leap</a:t>
            </a: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97CAF9CE-D62E-BD39-EE4C-3424F84D69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" name="Rectangle 4">
            <a:extLst>
              <a:ext uri="{FF2B5EF4-FFF2-40B4-BE49-F238E27FC236}">
                <a16:creationId xmlns:a16="http://schemas.microsoft.com/office/drawing/2014/main" id="{5E421AC3-E084-312D-34F7-26ABD35589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DF73DE7-5833-F061-AAB0-B781022592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1294" y="1616105"/>
            <a:ext cx="3351320" cy="2841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66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/>
    </mc:Choice>
    <mc:Fallback xmlns="">
      <p:transition spd="slow" advClick="0" advTm="5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B55D62-A759-6A72-75D7-FB5DB90395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13A75B3-48EF-221A-B1F9-C92B02A33CDA}"/>
              </a:ext>
            </a:extLst>
          </p:cNvPr>
          <p:cNvSpPr txBox="1"/>
          <p:nvPr/>
        </p:nvSpPr>
        <p:spPr>
          <a:xfrm>
            <a:off x="1929384" y="422588"/>
            <a:ext cx="80924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rgbClr val="FF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Innovation in Arizona</a:t>
            </a: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8A36C4B1-29A1-22FE-8010-68000DB732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" name="Rectangle 4">
            <a:extLst>
              <a:ext uri="{FF2B5EF4-FFF2-40B4-BE49-F238E27FC236}">
                <a16:creationId xmlns:a16="http://schemas.microsoft.com/office/drawing/2014/main" id="{F8653E5E-6D7F-2BAA-90C9-EC45DE8130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B201AEE-50C0-C8E5-E271-325A0FDFA3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99386" y="1879070"/>
            <a:ext cx="4601430" cy="324615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5DB7ECB-BF8E-D0B1-0222-9172D2F9D1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629" y="2569074"/>
            <a:ext cx="5234986" cy="1719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777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/>
    </mc:Choice>
    <mc:Fallback xmlns="">
      <p:transition spd="slow" advClick="0" advTm="5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22CB63-EF36-D186-E1E4-704795ABA3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1D9828E-7630-156C-E795-ACE679E7A47F}"/>
              </a:ext>
            </a:extLst>
          </p:cNvPr>
          <p:cNvSpPr txBox="1"/>
          <p:nvPr/>
        </p:nvSpPr>
        <p:spPr>
          <a:xfrm>
            <a:off x="1929384" y="422588"/>
            <a:ext cx="80924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rgbClr val="FF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Reframing Innovation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ED3C7F0-D508-B871-3D5D-9BA7838A3DDD}"/>
              </a:ext>
            </a:extLst>
          </p:cNvPr>
          <p:cNvSpPr txBox="1"/>
          <p:nvPr/>
        </p:nvSpPr>
        <p:spPr>
          <a:xfrm>
            <a:off x="295656" y="2182418"/>
            <a:ext cx="5800344" cy="3016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68D2E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Innovation is asking-</a:t>
            </a:r>
          </a:p>
          <a:p>
            <a:r>
              <a:rPr lang="en-US" sz="2400" b="1" i="1" dirty="0">
                <a:solidFill>
                  <a:srgbClr val="F68D2E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“How can we make this better?”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Poppins" panose="00000500000000000000" pitchFamily="2" charset="0"/>
                <a:cs typeface="Poppins" panose="00000500000000000000" pitchFamily="2" charset="0"/>
              </a:rPr>
              <a:t>Build on what works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Poppins" panose="00000500000000000000" pitchFamily="2" charset="0"/>
                <a:cs typeface="Poppins" panose="00000500000000000000" pitchFamily="2" charset="0"/>
              </a:rPr>
              <a:t>Stay curious and open to improvement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Poppins" panose="00000500000000000000" pitchFamily="2" charset="0"/>
                <a:cs typeface="Poppins" panose="00000500000000000000" pitchFamily="2" charset="0"/>
              </a:rPr>
              <a:t>Remember: </a:t>
            </a:r>
            <a:r>
              <a:rPr lang="en-US" sz="2400" b="1" dirty="0">
                <a:latin typeface="Poppins" panose="00000500000000000000" pitchFamily="2" charset="0"/>
                <a:cs typeface="Poppins" panose="00000500000000000000" pitchFamily="2" charset="0"/>
              </a:rPr>
              <a:t>progress often happens one small idea at a time</a:t>
            </a:r>
          </a:p>
          <a:p>
            <a:endParaRPr lang="en-US" dirty="0"/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A235ED44-D7C3-BE1B-BF94-9DC383412E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" name="Rectangle 4">
            <a:extLst>
              <a:ext uri="{FF2B5EF4-FFF2-40B4-BE49-F238E27FC236}">
                <a16:creationId xmlns:a16="http://schemas.microsoft.com/office/drawing/2014/main" id="{1D429550-556D-4D09-8EDB-BF0169D5FC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FD71CF28-5658-38EE-E81D-6D171923502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472166"/>
              </p:ext>
            </p:extLst>
          </p:nvPr>
        </p:nvGraphicFramePr>
        <p:xfrm>
          <a:off x="6416040" y="2066548"/>
          <a:ext cx="5580888" cy="31863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2076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/>
    </mc:Choice>
    <mc:Fallback xmlns="">
      <p:transition spd="slow" advClick="0" advTm="5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581228-057F-2421-D5C8-4C7935C88D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F165AE6-2D0C-3CC3-C1E1-A58314D69B43}"/>
              </a:ext>
            </a:extLst>
          </p:cNvPr>
          <p:cNvSpPr txBox="1"/>
          <p:nvPr/>
        </p:nvSpPr>
        <p:spPr>
          <a:xfrm>
            <a:off x="1929384" y="422588"/>
            <a:ext cx="80924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rgbClr val="FF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What Already Works?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0D24B85-4E65-CEA2-D045-F240DA102BC1}"/>
              </a:ext>
            </a:extLst>
          </p:cNvPr>
          <p:cNvSpPr txBox="1"/>
          <p:nvPr/>
        </p:nvSpPr>
        <p:spPr>
          <a:xfrm>
            <a:off x="4870579" y="1813873"/>
            <a:ext cx="6447453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i="1" u="sng" dirty="0">
                <a:solidFill>
                  <a:srgbClr val="F68D2E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Working smarter, not harder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Poppins" panose="00000500000000000000" pitchFamily="2" charset="0"/>
                <a:cs typeface="Poppins" panose="00000500000000000000" pitchFamily="2" charset="0"/>
              </a:rPr>
              <a:t>Looking to national experts and other states to see what they have learned and build on those lessons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Poppins" panose="00000500000000000000" pitchFamily="2" charset="0"/>
                <a:cs typeface="Poppins" panose="00000500000000000000" pitchFamily="2" charset="0"/>
              </a:rPr>
              <a:t>In doing so, we can:</a:t>
            </a:r>
          </a:p>
          <a:p>
            <a:pPr marL="1257300" lvl="2" indent="-342900">
              <a:buFont typeface="Wingdings" panose="05000000000000000000" pitchFamily="2" charset="2"/>
              <a:buChar char="ü"/>
            </a:pPr>
            <a:r>
              <a:rPr lang="en-US" sz="2400" dirty="0">
                <a:latin typeface="Poppins" panose="00000500000000000000" pitchFamily="2" charset="0"/>
                <a:cs typeface="Poppins" panose="00000500000000000000" pitchFamily="2" charset="0"/>
              </a:rPr>
              <a:t>Maximize impact</a:t>
            </a:r>
          </a:p>
          <a:p>
            <a:pPr marL="1257300" lvl="2" indent="-342900">
              <a:buFont typeface="Wingdings" panose="05000000000000000000" pitchFamily="2" charset="2"/>
              <a:buChar char="ü"/>
            </a:pPr>
            <a:r>
              <a:rPr lang="en-US" sz="2400" dirty="0">
                <a:latin typeface="Poppins" panose="00000500000000000000" pitchFamily="2" charset="0"/>
                <a:cs typeface="Poppins" panose="00000500000000000000" pitchFamily="2" charset="0"/>
              </a:rPr>
              <a:t>Reduce duplication</a:t>
            </a:r>
          </a:p>
          <a:p>
            <a:pPr marL="1257300" lvl="2" indent="-342900">
              <a:buFont typeface="Wingdings" panose="05000000000000000000" pitchFamily="2" charset="2"/>
              <a:buChar char="ü"/>
            </a:pPr>
            <a:r>
              <a:rPr lang="en-US" sz="2400" dirty="0">
                <a:latin typeface="Poppins" panose="00000500000000000000" pitchFamily="2" charset="0"/>
                <a:cs typeface="Poppins" panose="00000500000000000000" pitchFamily="2" charset="0"/>
              </a:rPr>
              <a:t>Make the best use of available resources</a:t>
            </a:r>
          </a:p>
          <a:p>
            <a:endParaRPr lang="en-US" dirty="0"/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377AADCC-F4F6-F9EE-9FAE-9486A558F8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" name="Rectangle 4">
            <a:extLst>
              <a:ext uri="{FF2B5EF4-FFF2-40B4-BE49-F238E27FC236}">
                <a16:creationId xmlns:a16="http://schemas.microsoft.com/office/drawing/2014/main" id="{70A91635-3935-D795-F4B6-8AF28D4848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9DA6FED-BD06-F5B1-2B8D-C885CD7175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3478" y="1555053"/>
            <a:ext cx="3085256" cy="4272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135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/>
    </mc:Choice>
    <mc:Fallback xmlns="">
      <p:transition spd="slow" advClick="0" advTm="5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A6F757-4BAA-421B-E428-5A011C627C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D6D74F9-CCE3-5A72-B1B1-EF97B42C68EB}"/>
              </a:ext>
            </a:extLst>
          </p:cNvPr>
          <p:cNvSpPr txBox="1"/>
          <p:nvPr/>
        </p:nvSpPr>
        <p:spPr>
          <a:xfrm>
            <a:off x="1929384" y="422588"/>
            <a:ext cx="83576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rgbClr val="FF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Arizona’s Roadmap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0E7C5E0-528D-366B-8777-29BEF044BF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3925" y="1614196"/>
            <a:ext cx="9578794" cy="4319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6147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/>
    </mc:Choice>
    <mc:Fallback xmlns="">
      <p:transition spd="slow" advClick="0" advTm="5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521C4EA8-6B83-4338-913D-D75D3C4F34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DEA493A-B28A-9E93-B3CF-F0C88E0C1ECE}"/>
              </a:ext>
            </a:extLst>
          </p:cNvPr>
          <p:cNvSpPr txBox="1"/>
          <p:nvPr/>
        </p:nvSpPr>
        <p:spPr>
          <a:xfrm>
            <a:off x="337497" y="679731"/>
            <a:ext cx="3237807" cy="373654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600" b="1" dirty="0">
                <a:solidFill>
                  <a:srgbClr val="FF0000"/>
                </a:solidFill>
                <a:latin typeface="Poppins" panose="00000500000000000000" pitchFamily="2" charset="0"/>
                <a:ea typeface="+mj-ea"/>
                <a:cs typeface="Poppins" panose="00000500000000000000" pitchFamily="2" charset="0"/>
              </a:rPr>
              <a:t>Arizona’s Roadmap</a:t>
            </a:r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3AF6A671-C637-4547-85F4-51B6D18813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416432" y="1"/>
            <a:ext cx="2446384" cy="5777808"/>
            <a:chOff x="329184" y="1"/>
            <a:chExt cx="524256" cy="5777808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C575CF26-3D3C-4C5A-A2B7-00432016EF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329184" y="5777809"/>
              <a:ext cx="521208" cy="0"/>
            </a:xfrm>
            <a:prstGeom prst="line">
              <a:avLst/>
            </a:prstGeom>
            <a:ln w="1524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99413ED5-9ED4-4772-BCE4-2BCAE6B12E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29184" y="1"/>
              <a:ext cx="524256" cy="553211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2" name="Rectangle 31">
            <a:extLst>
              <a:ext uri="{FF2B5EF4-FFF2-40B4-BE49-F238E27FC236}">
                <a16:creationId xmlns:a16="http://schemas.microsoft.com/office/drawing/2014/main" id="{04357C93-F0CB-4A1C-8F77-4E90637898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21084" y="679731"/>
            <a:ext cx="7682293" cy="566287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97628C0-10A9-4F48-25E0-7045AF134FC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372" t="6198" r="6631"/>
          <a:stretch/>
        </p:blipFill>
        <p:spPr>
          <a:xfrm>
            <a:off x="3863751" y="1274240"/>
            <a:ext cx="3687277" cy="450356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6FAA194-5EE7-88BD-F92C-EDF9BE815E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8361" y="1347987"/>
            <a:ext cx="3926352" cy="4296225"/>
          </a:xfrm>
          <a:prstGeom prst="rect">
            <a:avLst/>
          </a:prstGeom>
        </p:spPr>
      </p:pic>
      <p:pic>
        <p:nvPicPr>
          <p:cNvPr id="8" name="Graphic 7" descr="Checkbox Checked with solid fill">
            <a:extLst>
              <a:ext uri="{FF2B5EF4-FFF2-40B4-BE49-F238E27FC236}">
                <a16:creationId xmlns:a16="http://schemas.microsoft.com/office/drawing/2014/main" id="{37E5A6E7-4B49-0B67-0A3E-26FFBFEACFA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446507" y="1162389"/>
            <a:ext cx="749154" cy="74915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CCD80F5-EC29-B200-F6DD-1DED24F1498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17576" y="3291462"/>
            <a:ext cx="749873" cy="74987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AA3DAB2-D968-E9F8-36C7-09504B14261B}"/>
              </a:ext>
            </a:extLst>
          </p:cNvPr>
          <p:cNvSpPr txBox="1"/>
          <p:nvPr/>
        </p:nvSpPr>
        <p:spPr>
          <a:xfrm>
            <a:off x="7729134" y="3345087"/>
            <a:ext cx="2699927" cy="276999"/>
          </a:xfrm>
          <a:prstGeom prst="rect">
            <a:avLst/>
          </a:prstGeom>
          <a:noFill/>
          <a:ln w="38100">
            <a:solidFill>
              <a:srgbClr val="F68D2E"/>
            </a:solidFill>
          </a:ln>
        </p:spPr>
        <p:txBody>
          <a:bodyPr wrap="square" rtlCol="0">
            <a:spAutoFit/>
          </a:bodyPr>
          <a:lstStyle/>
          <a:p>
            <a:endParaRPr lang="en-US" sz="12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B1CCFF2-3B40-4C06-9A7B-A9FA633F33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68896" y="1825625"/>
            <a:ext cx="4184904" cy="4264279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en-US" sz="4400" b="1" dirty="0">
                <a:solidFill>
                  <a:srgbClr val="F68D2E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Emerging strategies</a:t>
            </a:r>
          </a:p>
          <a:p>
            <a:pPr algn="l" fontAlgn="base">
              <a:buFont typeface="Wingdings" panose="05000000000000000000" pitchFamily="2" charset="2"/>
              <a:buChar char="ü"/>
            </a:pPr>
            <a:r>
              <a:rPr lang="en-US" b="1" i="0" dirty="0">
                <a:solidFill>
                  <a:srgbClr val="231F20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Cash transfers </a:t>
            </a:r>
            <a:r>
              <a:rPr lang="en-US" b="0" i="0" dirty="0">
                <a:solidFill>
                  <a:srgbClr val="231F20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are direct monetary payments to individuals or families, typically intended to prevent or mitigate poverty.</a:t>
            </a:r>
          </a:p>
          <a:p>
            <a:pPr algn="l" fontAlgn="base">
              <a:buFont typeface="Wingdings" panose="05000000000000000000" pitchFamily="2" charset="2"/>
              <a:buChar char="ü"/>
            </a:pPr>
            <a:r>
              <a:rPr lang="en-US" b="1" i="0" dirty="0">
                <a:solidFill>
                  <a:srgbClr val="231F20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Perinatal telehealth services</a:t>
            </a:r>
            <a:r>
              <a:rPr lang="en-US" b="0" i="0" dirty="0">
                <a:solidFill>
                  <a:srgbClr val="231F20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 use technology to deliver or enhance health care services or medical training in a remote setting during the perinatal period.</a:t>
            </a:r>
          </a:p>
          <a:p>
            <a:pPr algn="l" fontAlgn="base">
              <a:buFont typeface="Wingdings" panose="05000000000000000000" pitchFamily="2" charset="2"/>
              <a:buChar char="ü"/>
            </a:pPr>
            <a:r>
              <a:rPr lang="en-US" b="1" i="0" dirty="0">
                <a:solidFill>
                  <a:srgbClr val="231F20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Shared book reading programs</a:t>
            </a:r>
            <a:r>
              <a:rPr lang="en-US" b="0" i="0" dirty="0">
                <a:solidFill>
                  <a:srgbClr val="231F20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 provide free, age-appropriate books to children and families with training and guidance on how to read together.</a:t>
            </a:r>
          </a:p>
          <a:p>
            <a:pPr algn="l" fontAlgn="base">
              <a:buFont typeface="Wingdings" panose="05000000000000000000" pitchFamily="2" charset="2"/>
              <a:buChar char="ü"/>
            </a:pPr>
            <a:r>
              <a:rPr lang="en-US" b="1" i="0" dirty="0">
                <a:solidFill>
                  <a:srgbClr val="231F20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Early literacy coaching programs</a:t>
            </a:r>
            <a:r>
              <a:rPr lang="en-US" b="0" i="0" dirty="0">
                <a:solidFill>
                  <a:srgbClr val="231F20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 provide education and training to parents on how to promote their children’s emergent literacy skills.</a:t>
            </a:r>
          </a:p>
          <a:p>
            <a:pPr algn="l" fontAlgn="base">
              <a:buFont typeface="Wingdings" panose="05000000000000000000" pitchFamily="2" charset="2"/>
              <a:buChar char="ü"/>
            </a:pPr>
            <a:r>
              <a:rPr lang="en-US" b="1" i="0" dirty="0">
                <a:solidFill>
                  <a:srgbClr val="231F20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Child care workforce retention incentives </a:t>
            </a:r>
            <a:r>
              <a:rPr lang="en-US" b="0" i="0" dirty="0">
                <a:solidFill>
                  <a:srgbClr val="231F20"/>
                </a:solidFill>
                <a:effectLst/>
                <a:latin typeface="Poppins" panose="00000500000000000000" pitchFamily="2" charset="0"/>
                <a:cs typeface="Poppins" panose="00000500000000000000" pitchFamily="2" charset="0"/>
              </a:rPr>
              <a:t>provide temporary financial relief for early educators, often through cash bonuses, tax credits, or scholarships.</a:t>
            </a:r>
          </a:p>
          <a:p>
            <a:pPr lvl="1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CBD9F92-F13A-63EB-6CC2-F889F83AF60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>
                <a:solidFill>
                  <a:srgbClr val="FF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Arizona’s Roadmap</a:t>
            </a:r>
            <a:endParaRPr lang="en-US" sz="5400" b="1" dirty="0">
              <a:solidFill>
                <a:srgbClr val="FF0000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E0E3E3E-B8A3-60C3-235E-8DAA775A3A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3505" y="1825625"/>
            <a:ext cx="6446520" cy="4008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19844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90CF88-6631-6658-1BFE-2CC534E1FC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8E6EE4B-A43A-67CF-A3C7-788334C0ABA6}"/>
              </a:ext>
            </a:extLst>
          </p:cNvPr>
          <p:cNvSpPr txBox="1"/>
          <p:nvPr/>
        </p:nvSpPr>
        <p:spPr>
          <a:xfrm>
            <a:off x="1929384" y="422588"/>
            <a:ext cx="80924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rgbClr val="FF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We Got This!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EE99B4E-4E15-7098-A4C6-D221E614DF24}"/>
              </a:ext>
            </a:extLst>
          </p:cNvPr>
          <p:cNvSpPr txBox="1"/>
          <p:nvPr/>
        </p:nvSpPr>
        <p:spPr>
          <a:xfrm>
            <a:off x="3349784" y="1988444"/>
            <a:ext cx="7865516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68D2E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Working smarter = doing better, not more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2400" dirty="0">
                <a:latin typeface="Poppins" panose="00000500000000000000" pitchFamily="2" charset="0"/>
                <a:cs typeface="Poppins" panose="00000500000000000000" pitchFamily="2" charset="0"/>
              </a:rPr>
              <a:t>Be strategic, collaborative, evidence-informed, and innovative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2400" dirty="0">
                <a:latin typeface="Poppins" panose="00000500000000000000" pitchFamily="2" charset="0"/>
                <a:cs typeface="Poppins" panose="00000500000000000000" pitchFamily="2" charset="0"/>
              </a:rPr>
              <a:t>Learn from national experts and other states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2400" dirty="0">
                <a:latin typeface="Poppins" panose="00000500000000000000" pitchFamily="2" charset="0"/>
                <a:cs typeface="Poppins" panose="00000500000000000000" pitchFamily="2" charset="0"/>
              </a:rPr>
              <a:t>Adapt proven ideas to fit Arizona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2400" dirty="0">
                <a:latin typeface="Poppins" panose="00000500000000000000" pitchFamily="2" charset="0"/>
                <a:cs typeface="Poppins" panose="00000500000000000000" pitchFamily="2" charset="0"/>
              </a:rPr>
              <a:t>Build stronger systems and supports for families</a:t>
            </a:r>
          </a:p>
          <a:p>
            <a:endParaRPr lang="en-US" dirty="0"/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5295C60F-292D-9841-6411-E7EAE966B9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" name="Rectangle 4">
            <a:extLst>
              <a:ext uri="{FF2B5EF4-FFF2-40B4-BE49-F238E27FC236}">
                <a16:creationId xmlns:a16="http://schemas.microsoft.com/office/drawing/2014/main" id="{F8862277-0E5D-A186-32AD-7381D9B510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8682435-062C-12BA-E08A-3B66689CD9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0119" y="1734361"/>
            <a:ext cx="2889665" cy="3155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9956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/>
    </mc:Choice>
    <mc:Fallback xmlns="">
      <p:transition spd="slow" advClick="0" advTm="5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8A40C4C8-A13E-39C1-B950-BFCF36631CF2}"/>
              </a:ext>
            </a:extLst>
          </p:cNvPr>
          <p:cNvSpPr txBox="1"/>
          <p:nvPr/>
        </p:nvSpPr>
        <p:spPr>
          <a:xfrm>
            <a:off x="7947449" y="3134587"/>
            <a:ext cx="250677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accent1">
                    <a:lumMod val="7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Barbie Prinster</a:t>
            </a:r>
          </a:p>
          <a:p>
            <a:pPr algn="ctr"/>
            <a:r>
              <a:rPr lang="en-US" sz="1200" dirty="0">
                <a:latin typeface="Poppins" panose="00000500000000000000" pitchFamily="2" charset="0"/>
                <a:cs typeface="Poppins" panose="00000500000000000000" pitchFamily="2" charset="0"/>
              </a:rPr>
              <a:t>Executive Director</a:t>
            </a:r>
          </a:p>
          <a:p>
            <a:pPr algn="ctr"/>
            <a:r>
              <a:rPr lang="en-US" sz="1200" dirty="0">
                <a:latin typeface="Poppins" panose="00000500000000000000" pitchFamily="2" charset="0"/>
                <a:cs typeface="Poppins" panose="00000500000000000000" pitchFamily="2" charset="0"/>
              </a:rPr>
              <a:t>Arizona Early Childhood Education Association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D1B74D0-6CB1-9432-5DA3-3BE9FCCE15E5}"/>
              </a:ext>
            </a:extLst>
          </p:cNvPr>
          <p:cNvSpPr txBox="1"/>
          <p:nvPr/>
        </p:nvSpPr>
        <p:spPr>
          <a:xfrm>
            <a:off x="1737774" y="3134587"/>
            <a:ext cx="259689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accent1">
                    <a:lumMod val="7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Angela Rabago</a:t>
            </a:r>
          </a:p>
          <a:p>
            <a:pPr algn="ctr"/>
            <a:r>
              <a:rPr lang="en-US" sz="1200" dirty="0">
                <a:latin typeface="Poppins" panose="00000500000000000000" pitchFamily="2" charset="0"/>
                <a:cs typeface="Poppins" panose="00000500000000000000" pitchFamily="2" charset="0"/>
              </a:rPr>
              <a:t>Chief External Affairs Officer </a:t>
            </a:r>
          </a:p>
          <a:p>
            <a:pPr algn="ctr"/>
            <a:r>
              <a:rPr lang="en-US" sz="1200" dirty="0">
                <a:latin typeface="Poppins" panose="00000500000000000000" pitchFamily="2" charset="0"/>
                <a:cs typeface="Poppins" panose="00000500000000000000" pitchFamily="2" charset="0"/>
              </a:rPr>
              <a:t>First Things First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639C7F1-C339-530C-4D6A-524361C9E78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5172"/>
          <a:stretch/>
        </p:blipFill>
        <p:spPr>
          <a:xfrm>
            <a:off x="5263087" y="938009"/>
            <a:ext cx="1741599" cy="216042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95C7A50F-1DE5-6001-9BAE-6CAAA2045D5C}"/>
              </a:ext>
            </a:extLst>
          </p:cNvPr>
          <p:cNvSpPr txBox="1"/>
          <p:nvPr/>
        </p:nvSpPr>
        <p:spPr>
          <a:xfrm>
            <a:off x="4860124" y="3134587"/>
            <a:ext cx="224273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accent1">
                    <a:lumMod val="7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Lori Masseur</a:t>
            </a:r>
          </a:p>
          <a:p>
            <a:pPr algn="ctr"/>
            <a:r>
              <a:rPr lang="en-US" sz="1200" dirty="0">
                <a:latin typeface="Poppins" panose="00000500000000000000" pitchFamily="2" charset="0"/>
                <a:cs typeface="Poppins" panose="00000500000000000000" pitchFamily="2" charset="0"/>
              </a:rPr>
              <a:t>Director of Early Learning </a:t>
            </a:r>
          </a:p>
          <a:p>
            <a:pPr algn="ctr"/>
            <a:r>
              <a:rPr lang="en-US" sz="1200" dirty="0">
                <a:latin typeface="Poppins" panose="00000500000000000000" pitchFamily="2" charset="0"/>
                <a:cs typeface="Poppins" panose="00000500000000000000" pitchFamily="2" charset="0"/>
              </a:rPr>
              <a:t>Read On Arizona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4B0921F-A9FA-E425-8198-906CEA0C8D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70944" y="938009"/>
            <a:ext cx="1730557" cy="216042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47FCEC7-220D-7C98-852A-2CB7EB7A6168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7980" r="10838"/>
          <a:stretch/>
        </p:blipFill>
        <p:spPr>
          <a:xfrm>
            <a:off x="3658195" y="3988354"/>
            <a:ext cx="1604892" cy="185223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29D3780-9782-1BBF-9C32-9AE18458151D}"/>
              </a:ext>
            </a:extLst>
          </p:cNvPr>
          <p:cNvSpPr txBox="1"/>
          <p:nvPr/>
        </p:nvSpPr>
        <p:spPr>
          <a:xfrm>
            <a:off x="126749" y="5836638"/>
            <a:ext cx="2381061" cy="7994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2A670FB-B414-9D88-A472-CA1D9A07E468}"/>
              </a:ext>
            </a:extLst>
          </p:cNvPr>
          <p:cNvSpPr txBox="1"/>
          <p:nvPr/>
        </p:nvSpPr>
        <p:spPr>
          <a:xfrm>
            <a:off x="3394448" y="5805499"/>
            <a:ext cx="219126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accent1">
                    <a:lumMod val="7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Joseph Palomino</a:t>
            </a:r>
          </a:p>
          <a:p>
            <a:pPr algn="ctr"/>
            <a:r>
              <a:rPr lang="en-US" sz="1200" dirty="0">
                <a:latin typeface="Poppins" panose="00000500000000000000" pitchFamily="2" charset="0"/>
                <a:cs typeface="Poppins" panose="00000500000000000000" pitchFamily="2" charset="0"/>
              </a:rPr>
              <a:t>Director</a:t>
            </a:r>
          </a:p>
          <a:p>
            <a:pPr algn="ctr"/>
            <a:r>
              <a:rPr lang="en-US" sz="1200" dirty="0">
                <a:latin typeface="Poppins" panose="00000500000000000000" pitchFamily="2" charset="0"/>
                <a:cs typeface="Poppins" panose="00000500000000000000" pitchFamily="2" charset="0"/>
              </a:rPr>
              <a:t>Arizona Center for Economic Progress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B093FB0-8AC8-FEB0-413D-082139CB7A95}"/>
              </a:ext>
            </a:extLst>
          </p:cNvPr>
          <p:cNvSpPr txBox="1"/>
          <p:nvPr/>
        </p:nvSpPr>
        <p:spPr>
          <a:xfrm>
            <a:off x="6290277" y="5883272"/>
            <a:ext cx="2191261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accent1">
                    <a:lumMod val="7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Amber Jones</a:t>
            </a:r>
          </a:p>
          <a:p>
            <a:pPr algn="ctr"/>
            <a:r>
              <a:rPr lang="en-US" sz="1200" dirty="0">
                <a:latin typeface="Poppins" panose="00000500000000000000" pitchFamily="2" charset="0"/>
                <a:cs typeface="Poppins" panose="00000500000000000000" pitchFamily="2" charset="0"/>
              </a:rPr>
              <a:t>Parent &amp; </a:t>
            </a:r>
          </a:p>
          <a:p>
            <a:pPr algn="ctr"/>
            <a:r>
              <a:rPr lang="en-US" sz="1200" dirty="0">
                <a:latin typeface="Poppins" panose="00000500000000000000" pitchFamily="2" charset="0"/>
                <a:cs typeface="Poppins" panose="00000500000000000000" pitchFamily="2" charset="0"/>
              </a:rPr>
              <a:t>Early Childhood Advocate</a:t>
            </a:r>
          </a:p>
        </p:txBody>
      </p:sp>
      <p:pic>
        <p:nvPicPr>
          <p:cNvPr id="26" name="Picture 25" descr="A person with blonde hair wearing a black jacket&#10;&#10;Description automatically generated">
            <a:extLst>
              <a:ext uri="{FF2B5EF4-FFF2-40B4-BE49-F238E27FC236}">
                <a16:creationId xmlns:a16="http://schemas.microsoft.com/office/drawing/2014/main" id="{E7BD1FF4-265F-ADAD-09B7-22211119338C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-4930" r="4746"/>
          <a:stretch/>
        </p:blipFill>
        <p:spPr>
          <a:xfrm>
            <a:off x="6481316" y="3988354"/>
            <a:ext cx="1809185" cy="189491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8B07587-6148-4520-626C-13E7EA12E430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r="18531"/>
          <a:stretch/>
        </p:blipFill>
        <p:spPr>
          <a:xfrm>
            <a:off x="8290501" y="938009"/>
            <a:ext cx="1741599" cy="2196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0585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023974-2C7A-4F41-9296-AC653CA7AC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6170" y="402147"/>
            <a:ext cx="10515600" cy="878013"/>
          </a:xfrm>
        </p:spPr>
        <p:txBody>
          <a:bodyPr>
            <a:normAutofit/>
          </a:bodyPr>
          <a:lstStyle/>
          <a:p>
            <a:pPr algn="ctr"/>
            <a:r>
              <a:rPr lang="en-US" sz="4800" b="1" dirty="0">
                <a:solidFill>
                  <a:srgbClr val="EF334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Thank you for attending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6AAC91-3A1E-F54E-954B-60531AD1DE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4592" y="2157159"/>
            <a:ext cx="3399572" cy="1500187"/>
          </a:xfrm>
        </p:spPr>
        <p:txBody>
          <a:bodyPr>
            <a:noAutofit/>
          </a:bodyPr>
          <a:lstStyle/>
          <a:p>
            <a:r>
              <a:rPr lang="en-US" sz="3200" b="1" dirty="0">
                <a:latin typeface="Poppins" panose="00000500000000000000" pitchFamily="2" charset="0"/>
                <a:cs typeface="Poppins" panose="00000500000000000000" pitchFamily="2" charset="0"/>
              </a:rPr>
              <a:t>Continuing the conversation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35D4F05-0267-C602-BB2D-67C45F74FB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60001" y="2761515"/>
            <a:ext cx="2382447" cy="238244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3B249CC-4A27-F948-ADB3-A7BC87B36D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70976" y="1825969"/>
            <a:ext cx="4282213" cy="425353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36E7D90-3EC7-AEDA-125B-81783EE531F7}"/>
              </a:ext>
            </a:extLst>
          </p:cNvPr>
          <p:cNvSpPr txBox="1"/>
          <p:nvPr/>
        </p:nvSpPr>
        <p:spPr>
          <a:xfrm>
            <a:off x="8192278" y="2392183"/>
            <a:ext cx="19407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accent2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Register Here</a:t>
            </a:r>
          </a:p>
        </p:txBody>
      </p:sp>
    </p:spTree>
    <p:extLst>
      <p:ext uri="{BB962C8B-B14F-4D97-AF65-F5344CB8AC3E}">
        <p14:creationId xmlns:p14="http://schemas.microsoft.com/office/powerpoint/2010/main" val="3662464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580C53-ED6E-82A6-3728-227E515449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D9C997-55D5-0266-1DFA-FF14573BC9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7298" y="621603"/>
            <a:ext cx="10909046" cy="87801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800" b="1" dirty="0">
                <a:solidFill>
                  <a:srgbClr val="EF334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How Can You Support </a:t>
            </a:r>
            <a:br>
              <a:rPr lang="en-US" sz="4800" b="1" dirty="0">
                <a:solidFill>
                  <a:srgbClr val="EF3340"/>
                </a:solidFill>
                <a:latin typeface="Poppins" panose="00000500000000000000" pitchFamily="2" charset="0"/>
                <a:cs typeface="Poppins" panose="00000500000000000000" pitchFamily="2" charset="0"/>
              </a:rPr>
            </a:br>
            <a:r>
              <a:rPr lang="en-US" sz="4800" b="1" dirty="0">
                <a:solidFill>
                  <a:srgbClr val="EF334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Early Childhood?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5AEA7E-13EB-AFD9-11FA-F902C71943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38328" y="2340039"/>
            <a:ext cx="6574536" cy="1500187"/>
          </a:xfrm>
        </p:spPr>
        <p:txBody>
          <a:bodyPr>
            <a:noAutofit/>
          </a:bodyPr>
          <a:lstStyle/>
          <a:p>
            <a:pPr fontAlgn="base"/>
            <a:r>
              <a:rPr lang="en-US" b="1" dirty="0">
                <a:solidFill>
                  <a:schemeClr val="accent2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Connect </a:t>
            </a:r>
            <a:r>
              <a:rPr lang="en-US" b="1" dirty="0">
                <a:latin typeface="Poppins" panose="00000500000000000000" pitchFamily="2" charset="0"/>
                <a:cs typeface="Poppins" panose="00000500000000000000" pitchFamily="2" charset="0"/>
              </a:rPr>
              <a:t>through </a:t>
            </a:r>
            <a:br>
              <a:rPr lang="en-US" b="1" dirty="0">
                <a:latin typeface="Poppins" panose="00000500000000000000" pitchFamily="2" charset="0"/>
                <a:cs typeface="Poppins" panose="00000500000000000000" pitchFamily="2" charset="0"/>
              </a:rPr>
            </a:br>
            <a:r>
              <a:rPr lang="en-US" b="1" dirty="0">
                <a:latin typeface="Poppins" panose="00000500000000000000" pitchFamily="2" charset="0"/>
                <a:cs typeface="Poppins" panose="00000500000000000000" pitchFamily="2" charset="0"/>
              </a:rPr>
              <a:t>First Things First &gt; </a:t>
            </a:r>
            <a:r>
              <a:rPr lang="en-US" b="1" i="1" dirty="0">
                <a:latin typeface="Poppins" panose="00000500000000000000" pitchFamily="2" charset="0"/>
                <a:cs typeface="Poppins" panose="00000500000000000000" pitchFamily="2" charset="0"/>
              </a:rPr>
              <a:t>Advocate for Early Childhood</a:t>
            </a:r>
            <a:r>
              <a:rPr lang="en-US" b="1" dirty="0">
                <a:latin typeface="Poppins" panose="00000500000000000000" pitchFamily="2" charset="0"/>
                <a:cs typeface="Poppins" panose="00000500000000000000" pitchFamily="2" charset="0"/>
              </a:rPr>
              <a:t>  &amp; </a:t>
            </a:r>
            <a:r>
              <a:rPr lang="en-US" b="1" dirty="0">
                <a:solidFill>
                  <a:schemeClr val="accent2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advocate </a:t>
            </a:r>
            <a:r>
              <a:rPr lang="en-US" b="1" dirty="0">
                <a:latin typeface="Poppins" panose="00000500000000000000" pitchFamily="2" charset="0"/>
                <a:cs typeface="Poppins" panose="00000500000000000000" pitchFamily="2" charset="0"/>
              </a:rPr>
              <a:t>for more public support   </a:t>
            </a:r>
          </a:p>
          <a:p>
            <a:pPr fontAlgn="base"/>
            <a:endParaRPr lang="en-US" b="1" dirty="0"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fontAlgn="base"/>
            <a:r>
              <a:rPr lang="en-US" b="1" dirty="0">
                <a:solidFill>
                  <a:schemeClr val="accent2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Attend</a:t>
            </a:r>
            <a:r>
              <a:rPr lang="en-US" b="1" dirty="0">
                <a:latin typeface="Poppins" panose="00000500000000000000" pitchFamily="2" charset="0"/>
                <a:cs typeface="Poppins" panose="00000500000000000000" pitchFamily="2" charset="0"/>
              </a:rPr>
              <a:t> Early Childhood Day at the Capitol on February 16, 2026 </a:t>
            </a:r>
            <a:endParaRPr lang="en-US" sz="3200" dirty="0"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1ACC121-E951-0338-2554-1C97280209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47266" y="2505838"/>
            <a:ext cx="2426094" cy="242609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5FE4403-86D1-D5EC-88C8-CDB9F7FFE832}"/>
              </a:ext>
            </a:extLst>
          </p:cNvPr>
          <p:cNvSpPr txBox="1"/>
          <p:nvPr/>
        </p:nvSpPr>
        <p:spPr>
          <a:xfrm>
            <a:off x="8079346" y="2321172"/>
            <a:ext cx="19407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accent2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Sign on Letter</a:t>
            </a:r>
          </a:p>
        </p:txBody>
      </p:sp>
    </p:spTree>
    <p:extLst>
      <p:ext uri="{BB962C8B-B14F-4D97-AF65-F5344CB8AC3E}">
        <p14:creationId xmlns:p14="http://schemas.microsoft.com/office/powerpoint/2010/main" val="1484929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538907BFE9C24EA17286B6D63C9FF7" ma:contentTypeVersion="28" ma:contentTypeDescription="Create a new document." ma:contentTypeScope="" ma:versionID="9adaad95270f61685ed23f444469308a">
  <xsd:schema xmlns:xsd="http://www.w3.org/2001/XMLSchema" xmlns:xs="http://www.w3.org/2001/XMLSchema" xmlns:p="http://schemas.microsoft.com/office/2006/metadata/properties" xmlns:ns1="http://schemas.microsoft.com/sharepoint/v3" xmlns:ns2="712e70e4-8454-4678-b8ce-f4dd5f1c02c0" xmlns:ns3="9093e069-a9af-4db3-9c76-8bddec0d562e" targetNamespace="http://schemas.microsoft.com/office/2006/metadata/properties" ma:root="true" ma:fieldsID="63786ecb381aa0b0ae9269821c576eb2" ns1:_="" ns2:_="" ns3:_="">
    <xsd:import namespace="http://schemas.microsoft.com/sharepoint/v3"/>
    <xsd:import namespace="712e70e4-8454-4678-b8ce-f4dd5f1c02c0"/>
    <xsd:import namespace="9093e069-a9af-4db3-9c76-8bddec0d562e"/>
    <xsd:element name="properties">
      <xsd:complexType>
        <xsd:sequence>
          <xsd:element name="documentManagement">
            <xsd:complexType>
              <xsd:all>
                <xsd:element ref="ns2:Departments" minOccurs="0"/>
                <xsd:element ref="ns2:Programs_x0020__x002d__x0020_Issues_x0020__x002d__x0020_Initiatives" minOccurs="0"/>
                <xsd:element ref="ns3:Program_x0020_Sub-filters" minOccurs="0"/>
                <xsd:element ref="ns2:Publication" minOccurs="0"/>
                <xsd:element ref="ns2:Events_x002f_Meetings" minOccurs="0"/>
                <xsd:element ref="ns2:Year" minOccurs="0"/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1:_ip_UnifiedCompliancePolicyProperties" minOccurs="0"/>
                <xsd:element ref="ns1:_ip_UnifiedCompliancePolicyUIAc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32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33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2e70e4-8454-4678-b8ce-f4dd5f1c02c0" elementFormDefault="qualified">
    <xsd:import namespace="http://schemas.microsoft.com/office/2006/documentManagement/types"/>
    <xsd:import namespace="http://schemas.microsoft.com/office/infopath/2007/PartnerControls"/>
    <xsd:element name="Departments" ma:index="1" nillable="true" ma:displayName="Departments" ma:internalName="Departments">
      <xsd:complexType>
        <xsd:complexContent>
          <xsd:extension base="dms:MultiChoice">
            <xsd:sequence>
              <xsd:element name="Value" maxOccurs="unbounded" minOccurs="0" nillable="true">
                <xsd:simpleType>
                  <xsd:restriction base="dms:Choice">
                    <xsd:enumeration value="AZ Center"/>
                    <xsd:enumeration value="Child Welfare Juvenile Justice Policy"/>
                    <xsd:enumeration value="Development"/>
                    <xsd:enumeration value="Early Childhood Policy"/>
                    <xsd:enumeration value="General CAA"/>
                    <xsd:enumeration value="Health Policy"/>
                    <xsd:enumeration value="Kids Count"/>
                    <xsd:enumeration value="Southern AZ"/>
                  </xsd:restriction>
                </xsd:simpleType>
              </xsd:element>
            </xsd:sequence>
          </xsd:extension>
        </xsd:complexContent>
      </xsd:complexType>
    </xsd:element>
    <xsd:element name="Programs_x0020__x002d__x0020_Issues_x0020__x002d__x0020_Initiatives" ma:index="2" nillable="true" ma:displayName="Programs - Issues - Initiatives" ma:internalName="Programs_x0020__x002d__x0020_Issues_x0020__x002d__x0020_Initiatives">
      <xsd:complexType>
        <xsd:complexContent>
          <xsd:extension base="dms:MultiChoice">
            <xsd:sequence>
              <xsd:element name="Value" maxOccurs="unbounded" minOccurs="0" nillable="true">
                <xsd:simpleType>
                  <xsd:restriction base="dms:Choice">
                    <xsd:enumeration value="Not Applicable"/>
                    <xsd:enumeration value="Affordable Care Act"/>
                    <xsd:enumeration value="Adverse Childhood Experiences"/>
                    <xsd:enumeration value="AZ Legislature"/>
                    <xsd:enumeration value="AZ Governor"/>
                    <xsd:enumeration value="AZECA"/>
                    <xsd:enumeration value="AZGA - Kinship Families"/>
                    <xsd:enumeration value="Budget - State/Federal"/>
                    <xsd:enumeration value="Campaigns"/>
                    <xsd:enumeration value="Cash Assistance"/>
                    <xsd:enumeration value="CCDGB"/>
                    <xsd:enumeration value="Child Welfare"/>
                    <xsd:enumeration value="Early Childhood"/>
                    <xsd:enumeration value="Education"/>
                    <xsd:enumeration value="Employment &amp; Income"/>
                    <xsd:enumeration value="FAAZ - Fostering Advocates Arizona"/>
                    <xsd:enumeration value="Food Insecurity"/>
                    <xsd:enumeration value="General Legislative"/>
                    <xsd:enumeration value="Health"/>
                    <xsd:enumeration value="Housing &amp; Homelessness"/>
                    <xsd:enumeration value="Immigration"/>
                    <xsd:enumeration value="Juvenile Justice"/>
                    <xsd:enumeration value="KidsCare"/>
                    <xsd:enumeration value="Kids Count"/>
                    <xsd:enumeration value="Native American Policy"/>
                    <xsd:enumeration value="Oral Health"/>
                    <xsd:enumeration value="Opportunity Passport"/>
                    <xsd:enumeration value="Partnership for America's Children"/>
                    <xsd:enumeration value="Racial Disproportionality in JJ-CW"/>
                    <xsd:enumeration value="Taxes &amp; Revenue"/>
                    <xsd:enumeration value="Wages &amp; Income"/>
                    <xsd:enumeration value="YATI"/>
                  </xsd:restriction>
                </xsd:simpleType>
              </xsd:element>
            </xsd:sequence>
          </xsd:extension>
        </xsd:complexContent>
      </xsd:complexType>
    </xsd:element>
    <xsd:element name="Publication" ma:index="4" nillable="true" ma:displayName="Publication" ma:format="Dropdown" ma:internalName="Publication">
      <xsd:simpleType>
        <xsd:restriction base="dms:Choice">
          <xsd:enumeration value="Fact Sheet"/>
          <xsd:enumeration value="News - e-news,press release, etc."/>
          <xsd:enumeration value="Toolkits"/>
          <xsd:enumeration value="Research"/>
          <xsd:enumeration value="Coalition Material"/>
          <xsd:enumeration value="Presentation"/>
          <xsd:enumeration value="Other"/>
          <xsd:enumeration value="Not Applicable"/>
        </xsd:restriction>
      </xsd:simpleType>
    </xsd:element>
    <xsd:element name="Events_x002f_Meetings" ma:index="5" nillable="true" ma:displayName="Events/Meetings" ma:format="Dropdown" ma:internalName="Events_x002f_Meetings">
      <xsd:simpleType>
        <xsd:restriction base="dms:Choice">
          <xsd:enumeration value="Coalition/Partner Mtg."/>
          <xsd:enumeration value="Conference"/>
          <xsd:enumeration value="Educational Briefings/Media"/>
          <xsd:enumeration value="Donor Events"/>
          <xsd:enumeration value="Other"/>
          <xsd:enumeration value="Not Applicable"/>
        </xsd:restriction>
      </xsd:simpleType>
    </xsd:element>
    <xsd:element name="Year" ma:index="6" nillable="true" ma:displayName="Year" ma:format="Dropdown" ma:internalName="Year">
      <xsd:simpleType>
        <xsd:restriction base="dms:Choice">
          <xsd:enumeration value="Not Applicable"/>
          <xsd:enumeration value="2018"/>
          <xsd:enumeration value="2019"/>
          <xsd:enumeration value="2020"/>
          <xsd:enumeration value="2021"/>
          <xsd:enumeration value="2022"/>
          <xsd:enumeration value="2023"/>
          <xsd:enumeration value="2024"/>
          <xsd:enumeration value="2025"/>
          <xsd:enumeration value="2026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20" nillable="true" ma:displayName="Tags" ma:internalName="MediaServiceAutoTags" ma:readOnly="true">
      <xsd:simpleType>
        <xsd:restriction base="dms:Text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24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25" nillable="true" ma:displayName="Length (seconds)" ma:internalName="MediaLengthInSeconds" ma:readOnly="true">
      <xsd:simpleType>
        <xsd:restriction base="dms:Unknown"/>
      </xsd:simpleType>
    </xsd:element>
    <xsd:element name="MediaServiceLocation" ma:index="26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8" nillable="true" ma:taxonomy="true" ma:internalName="lcf76f155ced4ddcb4097134ff3c332f" ma:taxonomyFieldName="MediaServiceImageTags" ma:displayName="Image Tags" ma:readOnly="false" ma:fieldId="{5cf76f15-5ced-4ddc-b409-7134ff3c332f}" ma:taxonomyMulti="true" ma:sspId="e568dd3e-7946-4c17-8b30-599e4ec67fd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3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3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34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093e069-a9af-4db3-9c76-8bddec0d562e" elementFormDefault="qualified">
    <xsd:import namespace="http://schemas.microsoft.com/office/2006/documentManagement/types"/>
    <xsd:import namespace="http://schemas.microsoft.com/office/infopath/2007/PartnerControls"/>
    <xsd:element name="Program_x0020_Sub-filters" ma:index="3" nillable="true" ma:displayName="Program Sub-filters" ma:default="Not Applicable" ma:internalName="Program_x0020_Sub_x002d_filters">
      <xsd:complexType>
        <xsd:complexContent>
          <xsd:extension base="dms:MultiChoice">
            <xsd:sequence>
              <xsd:element name="Value" maxOccurs="unbounded" minOccurs="0" nillable="true">
                <xsd:simpleType>
                  <xsd:restriction base="dms:Choice">
                    <xsd:enumeration value="Not Applicable"/>
                    <xsd:enumeration value="Budget -Federal"/>
                    <xsd:enumeration value="Budget -State"/>
                    <xsd:enumeration value="COVID-19"/>
                    <xsd:enumeration value="Education - K-12"/>
                    <xsd:enumeration value="Education - Postsecondary"/>
                    <xsd:enumeration value="Food Insecurity"/>
                    <xsd:enumeration value="Invest in Ed"/>
                    <xsd:enumeration value="Minimum Wage"/>
                    <xsd:enumeration value="Paid Family Leave"/>
                    <xsd:enumeration value="Peoples First Economy"/>
                    <xsd:enumeration value="T-Individual"/>
                    <xsd:enumeration value="T-Corporate"/>
                    <xsd:enumeration value="T-Credits"/>
                    <xsd:enumeration value="T-Property"/>
                    <xsd:enumeration value="T-TPT/Sales"/>
                    <xsd:enumeration value="TANF"/>
                    <xsd:enumeration value="Unemployment Insurance"/>
                  </xsd:restriction>
                </xsd:simpleType>
              </xsd:element>
            </xsd:sequence>
          </xsd:extension>
        </xsd:complexContent>
      </xsd:complexType>
    </xsd:element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9" nillable="true" ma:displayName="Taxonomy Catch All Column" ma:hidden="true" ma:list="{6d86523d-cea1-4051-9a9d-18257bacdee9}" ma:internalName="TaxCatchAll" ma:showField="CatchAllData" ma:web="9093e069-a9af-4db3-9c76-8bddec0d562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16" ma:displayName="Content Type"/>
        <xsd:element ref="dc:title" minOccurs="0" maxOccurs="1" ma:index="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9093e069-a9af-4db3-9c76-8bddec0d562e">
      <UserInfo>
        <DisplayName>Michelle Crow</DisplayName>
        <AccountId>23</AccountId>
        <AccountType/>
      </UserInfo>
      <UserInfo>
        <DisplayName>Kelley Murphy</DisplayName>
        <AccountId>46</AccountId>
        <AccountType/>
      </UserInfo>
    </SharedWithUsers>
    <TaxCatchAll xmlns="9093e069-a9af-4db3-9c76-8bddec0d562e" xsi:nil="true"/>
    <Year xmlns="712e70e4-8454-4678-b8ce-f4dd5f1c02c0" xsi:nil="true"/>
    <Departments xmlns="712e70e4-8454-4678-b8ce-f4dd5f1c02c0" xsi:nil="true"/>
    <lcf76f155ced4ddcb4097134ff3c332f xmlns="712e70e4-8454-4678-b8ce-f4dd5f1c02c0">
      <Terms xmlns="http://schemas.microsoft.com/office/infopath/2007/PartnerControls"/>
    </lcf76f155ced4ddcb4097134ff3c332f>
    <_ip_UnifiedCompliancePolicyUIAction xmlns="http://schemas.microsoft.com/sharepoint/v3" xsi:nil="true"/>
    <Program_x0020_Sub-filters xmlns="9093e069-a9af-4db3-9c76-8bddec0d562e">
      <Value>Not Applicable</Value>
    </Program_x0020_Sub-filters>
    <Publication xmlns="712e70e4-8454-4678-b8ce-f4dd5f1c02c0" xsi:nil="true"/>
    <_ip_UnifiedCompliancePolicyProperties xmlns="http://schemas.microsoft.com/sharepoint/v3" xsi:nil="true"/>
    <Events_x002f_Meetings xmlns="712e70e4-8454-4678-b8ce-f4dd5f1c02c0" xsi:nil="true"/>
    <Programs_x0020__x002d__x0020_Issues_x0020__x002d__x0020_Initiatives xmlns="712e70e4-8454-4678-b8ce-f4dd5f1c02c0" xsi:nil="true"/>
  </documentManagement>
</p:properties>
</file>

<file path=customXml/itemProps1.xml><?xml version="1.0" encoding="utf-8"?>
<ds:datastoreItem xmlns:ds="http://schemas.openxmlformats.org/officeDocument/2006/customXml" ds:itemID="{BB82ABEA-91EA-4385-BB66-0A4802905EB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2e70e4-8454-4678-b8ce-f4dd5f1c02c0"/>
    <ds:schemaRef ds:uri="9093e069-a9af-4db3-9c76-8bddec0d562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BA7C656-A769-4172-9ABA-5E8318F758C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8CB6F62-11A0-484B-8778-31B95F326205}">
  <ds:schemaRefs>
    <ds:schemaRef ds:uri="http://www.w3.org/XML/1998/namespace"/>
    <ds:schemaRef ds:uri="http://schemas.microsoft.com/office/2006/documentManagement/types"/>
    <ds:schemaRef ds:uri="712e70e4-8454-4678-b8ce-f4dd5f1c02c0"/>
    <ds:schemaRef ds:uri="http://schemas.openxmlformats.org/package/2006/metadata/core-properties"/>
    <ds:schemaRef ds:uri="http://purl.org/dc/elements/1.1/"/>
    <ds:schemaRef ds:uri="http://purl.org/dc/terms/"/>
    <ds:schemaRef ds:uri="9093e069-a9af-4db3-9c76-8bddec0d562e"/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13975</TotalTime>
  <Words>418</Words>
  <Application>Microsoft Office PowerPoint</Application>
  <PresentationFormat>Widescreen</PresentationFormat>
  <Paragraphs>69</Paragraphs>
  <Slides>13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Poppins</vt:lpstr>
      <vt:lpstr>Wingdings</vt:lpstr>
      <vt:lpstr>Office Theme</vt:lpstr>
      <vt:lpstr>Sparking Innovation for New Possibilities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Arizona’s Roadmap</vt:lpstr>
      <vt:lpstr>PowerPoint Presentation</vt:lpstr>
      <vt:lpstr>PowerPoint Presentation</vt:lpstr>
      <vt:lpstr>Thank you for attending</vt:lpstr>
      <vt:lpstr>How Can You Support  Early Childhood?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Kelley Murphy</dc:creator>
  <cp:lastModifiedBy>Kyrstyn Paulat</cp:lastModifiedBy>
  <cp:revision>4</cp:revision>
  <dcterms:created xsi:type="dcterms:W3CDTF">2021-01-05T18:49:58Z</dcterms:created>
  <dcterms:modified xsi:type="dcterms:W3CDTF">2025-11-03T15:35:09Z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0x010100ED538907BFE9C24EA17286B6D63C9FF7</vt:lpwstr>
  </property>
  <property fmtid="{D5CDD505-2E9C-101B-9397-08002B2CF9AE}" pid="3" name="MediaServiceImageTags">
    <vt:lpwstr/>
  </property>
  <property fmtid="{D5CDD505-2E9C-101B-9397-08002B2CF9AE}" pid="4" name="Program Sub-filters">
    <vt:lpwstr>;#Not Applicable;#</vt:lpwstr>
  </property>
</Properties>
</file>