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2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3.xml" ContentType="application/vnd.openxmlformats-officedocument.theme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theme/theme4.xml" ContentType="application/vnd.openxmlformats-officedocument.theme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5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  <p:sldMasterId id="2147483696" r:id="rId5"/>
    <p:sldMasterId id="2147483726" r:id="rId6"/>
    <p:sldMasterId id="2147483752" r:id="rId7"/>
    <p:sldMasterId id="2147483792" r:id="rId8"/>
    <p:sldMasterId id="2147484071" r:id="rId9"/>
  </p:sldMasterIdLst>
  <p:notesMasterIdLst>
    <p:notesMasterId r:id="rId53"/>
  </p:notesMasterIdLst>
  <p:sldIdLst>
    <p:sldId id="606" r:id="rId10"/>
    <p:sldId id="605" r:id="rId11"/>
    <p:sldId id="592" r:id="rId12"/>
    <p:sldId id="607" r:id="rId13"/>
    <p:sldId id="595" r:id="rId14"/>
    <p:sldId id="596" r:id="rId15"/>
    <p:sldId id="594" r:id="rId16"/>
    <p:sldId id="593" r:id="rId17"/>
    <p:sldId id="598" r:id="rId18"/>
    <p:sldId id="597" r:id="rId19"/>
    <p:sldId id="599" r:id="rId20"/>
    <p:sldId id="260" r:id="rId21"/>
    <p:sldId id="611" r:id="rId22"/>
    <p:sldId id="426" r:id="rId23"/>
    <p:sldId id="425" r:id="rId24"/>
    <p:sldId id="405" r:id="rId25"/>
    <p:sldId id="591" r:id="rId26"/>
    <p:sldId id="609" r:id="rId27"/>
    <p:sldId id="581" r:id="rId28"/>
    <p:sldId id="586" r:id="rId29"/>
    <p:sldId id="589" r:id="rId30"/>
    <p:sldId id="590" r:id="rId31"/>
    <p:sldId id="612" r:id="rId32"/>
    <p:sldId id="604" r:id="rId33"/>
    <p:sldId id="602" r:id="rId34"/>
    <p:sldId id="603" r:id="rId35"/>
    <p:sldId id="614" r:id="rId36"/>
    <p:sldId id="259" r:id="rId37"/>
    <p:sldId id="263" r:id="rId38"/>
    <p:sldId id="560" r:id="rId39"/>
    <p:sldId id="618" r:id="rId40"/>
    <p:sldId id="613" r:id="rId41"/>
    <p:sldId id="610" r:id="rId42"/>
    <p:sldId id="608" r:id="rId43"/>
    <p:sldId id="616" r:id="rId44"/>
    <p:sldId id="258" r:id="rId45"/>
    <p:sldId id="262" r:id="rId46"/>
    <p:sldId id="601" r:id="rId47"/>
    <p:sldId id="256" r:id="rId48"/>
    <p:sldId id="600" r:id="rId49"/>
    <p:sldId id="615" r:id="rId50"/>
    <p:sldId id="257" r:id="rId51"/>
    <p:sldId id="617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C5065D2-8C48-4AC2-836F-E0352676CE9A}" v="67" dt="2025-11-02T20:07:29.1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40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slide" Target="slides/slide30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42" Type="http://schemas.openxmlformats.org/officeDocument/2006/relationships/slide" Target="slides/slide33.xml"/><Relationship Id="rId47" Type="http://schemas.openxmlformats.org/officeDocument/2006/relationships/slide" Target="slides/slide38.xml"/><Relationship Id="rId50" Type="http://schemas.openxmlformats.org/officeDocument/2006/relationships/slide" Target="slides/slide41.xml"/><Relationship Id="rId55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9" Type="http://schemas.openxmlformats.org/officeDocument/2006/relationships/slide" Target="slides/slide20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40" Type="http://schemas.openxmlformats.org/officeDocument/2006/relationships/slide" Target="slides/slide31.xml"/><Relationship Id="rId45" Type="http://schemas.openxmlformats.org/officeDocument/2006/relationships/slide" Target="slides/slide36.xml"/><Relationship Id="rId53" Type="http://schemas.openxmlformats.org/officeDocument/2006/relationships/notesMaster" Target="notesMasters/notesMaster1.xml"/><Relationship Id="rId58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43" Type="http://schemas.openxmlformats.org/officeDocument/2006/relationships/slide" Target="slides/slide34.xml"/><Relationship Id="rId48" Type="http://schemas.openxmlformats.org/officeDocument/2006/relationships/slide" Target="slides/slide39.xml"/><Relationship Id="rId56" Type="http://schemas.openxmlformats.org/officeDocument/2006/relationships/theme" Target="theme/theme1.xml"/><Relationship Id="rId8" Type="http://schemas.openxmlformats.org/officeDocument/2006/relationships/slideMaster" Target="slideMasters/slideMaster5.xml"/><Relationship Id="rId51" Type="http://schemas.openxmlformats.org/officeDocument/2006/relationships/slide" Target="slides/slide42.xml"/><Relationship Id="rId3" Type="http://schemas.openxmlformats.org/officeDocument/2006/relationships/customXml" Target="../customXml/item3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slide" Target="slides/slide29.xml"/><Relationship Id="rId46" Type="http://schemas.openxmlformats.org/officeDocument/2006/relationships/slide" Target="slides/slide37.xml"/><Relationship Id="rId20" Type="http://schemas.openxmlformats.org/officeDocument/2006/relationships/slide" Target="slides/slide11.xml"/><Relationship Id="rId41" Type="http://schemas.openxmlformats.org/officeDocument/2006/relationships/slide" Target="slides/slide32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49" Type="http://schemas.openxmlformats.org/officeDocument/2006/relationships/slide" Target="slides/slide40.xml"/><Relationship Id="rId57" Type="http://schemas.openxmlformats.org/officeDocument/2006/relationships/tableStyles" Target="tableStyles.xml"/><Relationship Id="rId10" Type="http://schemas.openxmlformats.org/officeDocument/2006/relationships/slide" Target="slides/slide1.xml"/><Relationship Id="rId31" Type="http://schemas.openxmlformats.org/officeDocument/2006/relationships/slide" Target="slides/slide22.xml"/><Relationship Id="rId44" Type="http://schemas.openxmlformats.org/officeDocument/2006/relationships/slide" Target="slides/slide35.xml"/><Relationship Id="rId52" Type="http://schemas.openxmlformats.org/officeDocument/2006/relationships/slide" Target="slides/slide4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6B7DE4-2395-4646-BCC0-6D0E99D2B55E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710663-146E-4338-B014-8F168E6BD2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2456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D6D425-25BB-5D3F-2834-5B1D3B5F8A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923A4C-1830-7A62-58E7-42E7612E57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46FD44-AD21-BFA8-086D-528CD01CA9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68C293-7732-3F27-5CB1-B5F66E5CD77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63E821-6D74-4FA5-9376-6EEF9D7A30D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92912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37E958-874F-4CFC-5EDA-525945A337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4EA855C-D628-8DCF-BB0E-62636CB05D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5DB6B4A-93E7-A9DC-28FE-1095C268C9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1B2F6B-639D-E86C-416E-3A9A13577F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63E821-6D74-4FA5-9376-6EEF9D7A30D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7523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E62C75-51D9-A5A8-B0A7-3634A4C8AD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D702FE-DF1B-C57D-90C9-909A65E85CC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A322B7-6226-6192-F5CD-2E7211B920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B1D2A3-5C82-F0B7-2360-74CA41977C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63E821-6D74-4FA5-9376-6EEF9D7A30D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19332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C911CF-2931-05D0-54A1-7EBB16AE72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79C142-F54D-2BB8-918D-5B8B0FC033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1327282-8EB7-8440-4FE4-03B0B6D373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2E0605-D7AC-BC05-3966-1A318046AB6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63E821-6D74-4FA5-9376-6EEF9D7A30D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14826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1D42EA-92D6-5AD1-53BB-C483EF1C96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05958B1-65B9-5E95-7713-4244854068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3E43E56-FD74-CF3E-B376-FA39456D22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51CBA3-BA79-616E-5B25-75459D396D3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63E821-6D74-4FA5-9376-6EEF9D7A30D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46227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8DA748-CAF1-3E22-0868-D6A7A2A66B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12D112F-4A2D-B0A5-6EEE-5CCA0EEDF1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94DE8F7-D0E2-47AD-201E-756FBBB3FE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146E06-85F3-F730-750F-F85F86E627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63E821-6D74-4FA5-9376-6EEF9D7A30D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58945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199657-AFF7-229B-90B6-B02B9440A4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4374F6-AF0E-C896-3E8C-28E5085FA5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D8EDEC8-0961-803A-A2EC-5D68E545F3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7884BF-BD77-7B58-9CE7-B050FC2F78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63E821-6D74-4FA5-9376-6EEF9D7A30D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57145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8FC4EF-33DF-F475-DE20-C1EFE3806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36595E9-F8BF-F8AA-ADD1-1D9325A58A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D819B17-12C8-1EB4-8363-10B5D33F5C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E38076-0A96-C9DF-E34A-7F87B9C981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63E821-6D74-4FA5-9376-6EEF9D7A30D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47754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DB48CB-389B-7403-38A2-665466CA0F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37418F8-E952-4AF0-0A08-A12157D069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CC6FC1D-3892-E754-8B8F-4D32C61DDB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13EB7B-A154-E15D-B842-5757E6C4E3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63E821-6D74-4FA5-9376-6EEF9D7A30D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25211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8F0FB1-E7F7-8191-3583-AFA65528B2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ED2796-6874-AC81-4138-5B7BF1A6EF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B9F0648-37A8-FA7F-1365-F34468CC447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88A80F-55F7-56DD-2C9C-3BD9660964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63E821-6D74-4FA5-9376-6EEF9D7A30D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38398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21.svg"/><Relationship Id="rId4" Type="http://schemas.openxmlformats.org/officeDocument/2006/relationships/image" Target="../media/image20.pn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31.png"/><Relationship Id="rId4" Type="http://schemas.openxmlformats.org/officeDocument/2006/relationships/image" Target="../media/image34.png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27.png"/><Relationship Id="rId4" Type="http://schemas.openxmlformats.org/officeDocument/2006/relationships/image" Target="../media/image36.png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3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27.png"/><Relationship Id="rId4" Type="http://schemas.openxmlformats.org/officeDocument/2006/relationships/image" Target="../media/image36.png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3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3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3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3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4.xml"/></Relationships>
</file>

<file path=ppt/slideLayouts/_rels/slideLayout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4.xml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4.xml"/></Relationships>
</file>

<file path=ppt/slideLayouts/_rels/slideLayout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4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4.xml"/></Relationships>
</file>

<file path=ppt/slideLayouts/_rels/slideLayout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31.png"/><Relationship Id="rId4" Type="http://schemas.openxmlformats.org/officeDocument/2006/relationships/image" Target="../media/image34.png"/></Relationships>
</file>

<file path=ppt/slideLayouts/_rels/slideLayout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27.png"/><Relationship Id="rId4" Type="http://schemas.openxmlformats.org/officeDocument/2006/relationships/image" Target="../media/image36.png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4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4.xml"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4.xml"/></Relationships>
</file>

<file path=ppt/slideLayouts/_rels/slideLayout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4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4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4.xml"/></Relationships>
</file>

<file path=ppt/slideLayouts/_rels/slideLayout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4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4.xml"/></Relationships>
</file>

<file path=ppt/slideLayouts/_rels/slideLayout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4.xml"/></Relationships>
</file>

<file path=ppt/slideLayouts/_rels/slideLayout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4.xml"/></Relationships>
</file>

<file path=ppt/slideLayouts/_rels/slideLayout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4.xml"/></Relationships>
</file>

<file path=ppt/slideLayouts/_rels/slideLayout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4.xml"/></Relationships>
</file>

<file path=ppt/slideLayouts/_rels/slideLayout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4.xml"/></Relationships>
</file>

<file path=ppt/slideLayouts/_rels/slideLayout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4.xml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4.xml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4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4.xml"/></Relationships>
</file>

<file path=ppt/slideLayouts/_rels/slideLayout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4.xml"/></Relationships>
</file>

<file path=ppt/slideLayouts/_rels/slideLayout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4.xml"/></Relationships>
</file>

<file path=ppt/slideLayouts/_rels/slideLayout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4.xml"/></Relationships>
</file>

<file path=ppt/slideLayouts/_rels/slideLayout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4.xml"/></Relationships>
</file>

<file path=ppt/slideLayouts/_rels/slideLayout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4.xml"/></Relationships>
</file>

<file path=ppt/slideLayouts/_rels/slideLayout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27.png"/><Relationship Id="rId4" Type="http://schemas.openxmlformats.org/officeDocument/2006/relationships/image" Target="../media/image36.png"/></Relationships>
</file>

<file path=ppt/slideLayouts/_rels/slideLayout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4.xml"/></Relationships>
</file>

<file path=ppt/slideLayouts/_rels/slideLayout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4.xml"/></Relationships>
</file>

<file path=ppt/slideLayouts/_rels/slideLayout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4.xml"/></Relationships>
</file>

<file path=ppt/slideLayouts/_rels/slideLayout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Master" Target="../slideMasters/slideMaster4.xml"/></Relationships>
</file>

<file path=ppt/slideLayouts/_rels/slideLayout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Master" Target="../slideMasters/slideMaster4.xml"/></Relationships>
</file>

<file path=ppt/slideLayouts/_rels/slideLayout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5.xml"/></Relationships>
</file>

<file path=ppt/slideLayouts/_rels/slideLayout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5.xml"/></Relationships>
</file>

<file path=ppt/slideLayouts/_rels/slideLayout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5.xml"/></Relationships>
</file>

<file path=ppt/slideLayouts/_rels/slideLayout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5.xml"/></Relationships>
</file>

<file path=ppt/slideLayouts/_rels/slideLayout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Layouts/_rels/slideLayout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31.png"/><Relationship Id="rId4" Type="http://schemas.openxmlformats.org/officeDocument/2006/relationships/image" Target="../media/image34.png"/></Relationships>
</file>

<file path=ppt/slideLayouts/_rels/slideLayout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27.png"/><Relationship Id="rId4" Type="http://schemas.openxmlformats.org/officeDocument/2006/relationships/image" Target="../media/image36.png"/></Relationships>
</file>

<file path=ppt/slideLayouts/_rels/slideLayout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5.xml"/></Relationships>
</file>

<file path=ppt/slideLayouts/_rels/slideLayout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5.xml"/></Relationships>
</file>

<file path=ppt/slideLayouts/_rels/slideLayout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5.xml"/></Relationships>
</file>

<file path=ppt/slideLayouts/_rels/slideLayout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5.xml"/></Relationships>
</file>

<file path=ppt/slideLayouts/_rels/slideLayout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5.xml"/></Relationships>
</file>

<file path=ppt/slideLayouts/_rels/slideLayout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5.xml"/></Relationships>
</file>

<file path=ppt/slideLayouts/_rels/slideLayout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5.xml"/></Relationships>
</file>

<file path=ppt/slideLayouts/_rels/slideLayout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5.xml"/></Relationships>
</file>

<file path=ppt/slideLayouts/_rels/slideLayout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5.xml"/></Relationships>
</file>

<file path=ppt/slideLayouts/_rels/slideLayout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5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5.xml"/></Relationships>
</file>

<file path=ppt/slideLayouts/_rels/slideLayout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27.png"/><Relationship Id="rId4" Type="http://schemas.openxmlformats.org/officeDocument/2006/relationships/image" Target="../media/image36.png"/></Relationships>
</file>

<file path=ppt/slideLayouts/_rels/slideLayout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5.xml"/></Relationships>
</file>

<file path=ppt/slideLayouts/_rels/slideLayout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5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5.xml"/></Relationships>
</file>

<file path=ppt/slideLayouts/_rels/slideLayout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Master" Target="../slideMasters/slideMaster5.xml"/></Relationships>
</file>

<file path=ppt/slideLayouts/_rels/slideLayout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Master" Target="../slideMasters/slideMaster5.xml"/></Relationships>
</file>

<file path=ppt/slideLayouts/_rels/slideLayout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Master" Target="../slideMasters/slideMaster5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252F0-E3A5-D64C-991F-C7678AC3A1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9020B7-1A34-EB49-8C87-219DAF6289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ACD860-5049-8649-AEA2-DE995A073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DF005-AA18-4D46-95B7-01D0E78803C2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667023-3CFA-0B47-8953-81EE7C1EBA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30360C-AB1C-7046-AD36-A4CBDA6D7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93-9BB6-4046-9BA9-792FC4E8F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115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8E9EE7-0469-7B40-A135-0A64F09F3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6D415D-9545-494B-B426-1A5CD79715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0C2D9A-48F3-BD46-BB0C-C311EB9407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DF005-AA18-4D46-95B7-01D0E78803C2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3D3408-1959-274D-8A43-1B58F136DF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5B80DD-0AFB-374A-B53B-CD97482580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93-9BB6-4046-9BA9-792FC4E8F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01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10ED1D-3A81-F249-BEC9-C6605062C9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0AB405-F33E-5B49-A320-5EC5EEEE1B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112A6B-F596-1446-B563-A3473BD9D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DF005-AA18-4D46-95B7-01D0E78803C2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D98ED6-6D23-5B49-837B-75B88D736F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0B28E9-462C-BE4B-83C1-DA5C53581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93-9BB6-4046-9BA9-792FC4E8F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025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37FACC-040F-5F4B-84F3-E27C452CD1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DE357C-5886-B64C-AEFE-A7660F87D5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4DC328-CA74-524A-9EAF-FE6747205C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87E0CC-AF70-A248-AD73-797FD0C03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DF005-AA18-4D46-95B7-01D0E78803C2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93A69E-4764-FE4F-9C1F-612E61ECB9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D88DFB-A20A-C54B-98DC-58BB5AED4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93-9BB6-4046-9BA9-792FC4E8F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796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D9F9A-AD69-F347-AD3E-D3EB9590C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90E3BC-17A4-7240-A74B-7B30111F78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BF113-3A30-C649-90ED-0BCD121E80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001F44-AE5A-3B4A-A254-4D86680B54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6C5884E-14DF-B148-940D-E7A75D082C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2DFF33-48F9-7B43-A3C8-3CF81BC8BA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DF005-AA18-4D46-95B7-01D0E78803C2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9D56004-A8F4-6547-8C93-871287A9F3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848BB9A-824F-5F4C-856C-D4914A675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93-9BB6-4046-9BA9-792FC4E8F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345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294E1C-DD20-6A4E-886F-CBF1E24C52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DA830B-FC93-E14D-AF12-62C9509F2C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DF005-AA18-4D46-95B7-01D0E78803C2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249B0E-DF8F-0047-B7B5-A52D6D3B2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71DAD6-80C7-E944-9174-E25E77D1A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93-9BB6-4046-9BA9-792FC4E8F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2906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FCE8F0A-0D0B-FD40-BADD-519A2B53D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DF005-AA18-4D46-95B7-01D0E78803C2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5449612-E60C-D04E-AE76-9CFE6201FE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F70297-273F-9D40-8845-F56FE08CB6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93-9BB6-4046-9BA9-792FC4E8F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06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4F55D-D21C-CC46-8B83-A8977028C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6BA5DB-6EB9-0F46-8227-847EF53BF0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4D6056-3DBD-5946-9F69-1341AFCABF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8732F8-E853-2340-87C1-BC53430C7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DF005-AA18-4D46-95B7-01D0E78803C2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6F171B-45FE-0646-A82A-D4B506C1B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028B7A-7C12-354C-8DC1-479251B4F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93-9BB6-4046-9BA9-792FC4E8F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4307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FEE343-EE46-B94E-A00E-A35BD0B009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0E4CC8-9323-D744-B4EA-B840C37E55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83689D-42EF-0445-8DAC-747A39AD9D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ADDB25-A0FD-F34E-9E7C-F3F587FE2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DF005-AA18-4D46-95B7-01D0E78803C2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00A348-B22B-9746-A1D1-809AC03EC8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4F513F-A14E-C34F-9A13-8302A267F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93-9BB6-4046-9BA9-792FC4E8F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90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20F09D-E32C-B043-B0BE-C76E03ACB0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FD0BBC-2C23-7048-A2EE-5638DCE75E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FBE97A-3B79-F545-8CD5-297428055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DF005-AA18-4D46-95B7-01D0E78803C2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EB9C5A-5E18-C04D-9216-5465468E7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BD719C-5E5D-844C-8AAA-FFDE27728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93-9BB6-4046-9BA9-792FC4E8F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54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7F3D31C-C7D0-EE46-8B3A-BECC82B61B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B8D6686-4443-6D41-BEF4-C91EEE3A88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96EAEB-C5FE-1F45-A3B1-C2BDB6CC4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DF005-AA18-4D46-95B7-01D0E78803C2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7B7FD4-C712-BA48-84B6-D1AC76770E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E2154E-E9CC-C344-A1B3-4AFEE75EB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93-9BB6-4046-9BA9-792FC4E8F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44711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ver_Type1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0" descr="preencoded.png">
            <a:extLst>
              <a:ext uri="{FF2B5EF4-FFF2-40B4-BE49-F238E27FC236}">
                <a16:creationId xmlns:a16="http://schemas.microsoft.com/office/drawing/2014/main" id="{434027FE-54A1-535B-6815-7123ADD237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944880" y="1447800"/>
            <a:ext cx="5705840" cy="4290060"/>
          </a:xfrm>
          <a:prstGeom prst="rect">
            <a:avLst/>
          </a:prstGeom>
        </p:spPr>
      </p:pic>
      <p:pic>
        <p:nvPicPr>
          <p:cNvPr id="7" name="Image 1" descr="preencoded.png">
            <a:extLst>
              <a:ext uri="{FF2B5EF4-FFF2-40B4-BE49-F238E27FC236}">
                <a16:creationId xmlns:a16="http://schemas.microsoft.com/office/drawing/2014/main" id="{FF263BD9-8AD9-F8AD-5DE7-59EEE93A372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6987540" y="1196340"/>
            <a:ext cx="3762889" cy="4215526"/>
          </a:xfrm>
          <a:prstGeom prst="rect">
            <a:avLst/>
          </a:prstGeom>
        </p:spPr>
      </p:pic>
      <p:pic>
        <p:nvPicPr>
          <p:cNvPr id="8" name="Image 2" descr="preencoded.png">
            <a:extLst>
              <a:ext uri="{FF2B5EF4-FFF2-40B4-BE49-F238E27FC236}">
                <a16:creationId xmlns:a16="http://schemas.microsoft.com/office/drawing/2014/main" id="{8C06F33A-5E35-FC1F-B58A-C75D009DEA3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10104120" y="251460"/>
            <a:ext cx="1622208" cy="1882434"/>
          </a:xfrm>
          <a:prstGeom prst="rect">
            <a:avLst/>
          </a:prstGeom>
        </p:spPr>
      </p:pic>
      <p:pic>
        <p:nvPicPr>
          <p:cNvPr id="9" name="Image 3" descr="preencoded.png">
            <a:extLst>
              <a:ext uri="{FF2B5EF4-FFF2-40B4-BE49-F238E27FC236}">
                <a16:creationId xmlns:a16="http://schemas.microsoft.com/office/drawing/2014/main" id="{4058BAD7-7EF3-12E3-E4B5-5D2BBD01843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5715000" y="5166360"/>
            <a:ext cx="1792326" cy="1691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8321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ver_Type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0" descr="preencoded.png">
            <a:extLst>
              <a:ext uri="{FF2B5EF4-FFF2-40B4-BE49-F238E27FC236}">
                <a16:creationId xmlns:a16="http://schemas.microsoft.com/office/drawing/2014/main" id="{90A23A0D-4D61-97B9-E680-19723982D2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998938" y="3123766"/>
            <a:ext cx="8193062" cy="3734234"/>
          </a:xfrm>
          <a:prstGeom prst="rect">
            <a:avLst/>
          </a:prstGeom>
        </p:spPr>
      </p:pic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7BF7C86E-231F-D893-1666-D35ECE26FCB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805940" y="266700"/>
            <a:ext cx="10386060" cy="6591300"/>
          </a:xfrm>
          <a:prstGeom prst="rect">
            <a:avLst/>
          </a:prstGeom>
        </p:spPr>
      </p:pic>
      <p:pic>
        <p:nvPicPr>
          <p:cNvPr id="3" name="Image 2" descr="preencoded.png">
            <a:extLst>
              <a:ext uri="{FF2B5EF4-FFF2-40B4-BE49-F238E27FC236}">
                <a16:creationId xmlns:a16="http://schemas.microsoft.com/office/drawing/2014/main" id="{CCD91477-F441-92F2-02E3-8E1CE1BFD3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1043940" y="2552700"/>
            <a:ext cx="4854059" cy="1442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1278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1" descr="preencoded.png">
            <a:extLst>
              <a:ext uri="{FF2B5EF4-FFF2-40B4-BE49-F238E27FC236}">
                <a16:creationId xmlns:a16="http://schemas.microsoft.com/office/drawing/2014/main" id="{E728C502-55C4-5397-F45A-9178C559FB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9448800" y="5227320"/>
            <a:ext cx="2461260" cy="1630680"/>
          </a:xfrm>
          <a:prstGeom prst="rect">
            <a:avLst/>
          </a:prstGeom>
        </p:spPr>
      </p:pic>
      <p:sp>
        <p:nvSpPr>
          <p:cNvPr id="11" name="Title 10">
            <a:extLst>
              <a:ext uri="{FF2B5EF4-FFF2-40B4-BE49-F238E27FC236}">
                <a16:creationId xmlns:a16="http://schemas.microsoft.com/office/drawing/2014/main" id="{609BB240-71D7-9F0F-8D56-3272F1DDED8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8639" y="365760"/>
            <a:ext cx="7315200" cy="2743200"/>
          </a:xfrm>
        </p:spPr>
        <p:txBody>
          <a:bodyPr anchor="t">
            <a:normAutofit/>
          </a:bodyPr>
          <a:lstStyle>
            <a:lvl1pPr>
              <a:defRPr lang="en-US" sz="5760" kern="1200" dirty="0" smtClean="0">
                <a:solidFill>
                  <a:srgbClr val="FFFFFF"/>
                </a:solidFill>
                <a:latin typeface="Teodor Regular" pitchFamily="34" charset="0"/>
                <a:ea typeface="+mn-ea"/>
                <a:cs typeface="+mn-cs"/>
              </a:defRPr>
            </a:lvl1pPr>
          </a:lstStyle>
          <a:p>
            <a:r>
              <a:rPr lang="en-US"/>
              <a:t>Headline Text Goes Here, Recommended </a:t>
            </a:r>
            <a:br>
              <a:rPr lang="en-US"/>
            </a:br>
            <a:r>
              <a:rPr lang="en-US"/>
              <a:t>Type Size is 72 </a:t>
            </a:r>
            <a:r>
              <a:rPr lang="en-US" err="1"/>
              <a:t>pt</a:t>
            </a:r>
            <a:r>
              <a:rPr lang="en-US"/>
              <a:t> 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F1487F2-A717-39C4-EC6A-F6A4BD8649E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48639" y="3429000"/>
            <a:ext cx="7315200" cy="731520"/>
          </a:xfrm>
        </p:spPr>
        <p:txBody>
          <a:bodyPr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  <a:latin typeface="PP Mori" pitchFamily="2" charset="77"/>
              </a:defRPr>
            </a:lvl1pPr>
            <a:lvl2pPr marL="365760" indent="0">
              <a:buNone/>
              <a:defRPr sz="1600">
                <a:solidFill>
                  <a:schemeClr val="bg1"/>
                </a:solidFill>
                <a:latin typeface="PP Mori" pitchFamily="2" charset="77"/>
              </a:defRPr>
            </a:lvl2pPr>
            <a:lvl3pPr>
              <a:defRPr sz="1600">
                <a:solidFill>
                  <a:schemeClr val="bg1"/>
                </a:solidFill>
                <a:latin typeface="PP Mori" pitchFamily="2" charset="77"/>
              </a:defRPr>
            </a:lvl3pPr>
            <a:lvl4pPr>
              <a:defRPr sz="1600">
                <a:solidFill>
                  <a:schemeClr val="bg1"/>
                </a:solidFill>
                <a:latin typeface="PP Mori" pitchFamily="2" charset="77"/>
              </a:defRPr>
            </a:lvl4pPr>
            <a:lvl5pPr>
              <a:defRPr sz="1600">
                <a:solidFill>
                  <a:schemeClr val="bg1"/>
                </a:solidFill>
                <a:latin typeface="PP Mori" pitchFamily="2" charset="77"/>
              </a:defRPr>
            </a:lvl5pPr>
          </a:lstStyle>
          <a:p>
            <a:pPr lvl="0"/>
            <a:r>
              <a:rPr lang="en-US"/>
              <a:t>Subtitle Text Goes Here  in PP Mori 20 </a:t>
            </a:r>
          </a:p>
        </p:txBody>
      </p:sp>
      <p:sp>
        <p:nvSpPr>
          <p:cNvPr id="4" name="Text Placeholder 12">
            <a:extLst>
              <a:ext uri="{FF2B5EF4-FFF2-40B4-BE49-F238E27FC236}">
                <a16:creationId xmlns:a16="http://schemas.microsoft.com/office/drawing/2014/main" id="{2DD57289-759D-DCED-C6EE-99F0DC202C8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48639" y="6283757"/>
            <a:ext cx="7000646" cy="146304"/>
          </a:xfrm>
        </p:spPr>
        <p:txBody>
          <a:bodyPr>
            <a:noAutofit/>
          </a:bodyPr>
          <a:lstStyle>
            <a:lvl1pPr marL="0" indent="0">
              <a:buNone/>
              <a:defRPr sz="800">
                <a:solidFill>
                  <a:schemeClr val="bg1"/>
                </a:solidFill>
                <a:latin typeface="Inter" panose="02000503000000020004" pitchFamily="2" charset="0"/>
                <a:ea typeface="Inter" panose="02000503000000020004" pitchFamily="2" charset="0"/>
              </a:defRPr>
            </a:lvl1pPr>
            <a:lvl2pPr marL="365760" indent="0">
              <a:buNone/>
              <a:defRPr sz="1600">
                <a:solidFill>
                  <a:schemeClr val="bg1"/>
                </a:solidFill>
                <a:latin typeface="PP Mori" pitchFamily="2" charset="77"/>
              </a:defRPr>
            </a:lvl2pPr>
            <a:lvl3pPr>
              <a:defRPr sz="1600">
                <a:solidFill>
                  <a:schemeClr val="bg1"/>
                </a:solidFill>
                <a:latin typeface="PP Mori" pitchFamily="2" charset="77"/>
              </a:defRPr>
            </a:lvl3pPr>
            <a:lvl4pPr>
              <a:defRPr sz="1600">
                <a:solidFill>
                  <a:schemeClr val="bg1"/>
                </a:solidFill>
                <a:latin typeface="PP Mori" pitchFamily="2" charset="77"/>
              </a:defRPr>
            </a:lvl4pPr>
            <a:lvl5pPr>
              <a:defRPr sz="1600">
                <a:solidFill>
                  <a:schemeClr val="bg1"/>
                </a:solidFill>
                <a:latin typeface="PP Mori" pitchFamily="2" charset="77"/>
              </a:defRPr>
            </a:lvl5pPr>
          </a:lstStyle>
          <a:p>
            <a:pPr lvl="0"/>
            <a:r>
              <a:rPr lang="en-US"/>
              <a:t>CLICK TO ADD DATE AND PRESENTER</a:t>
            </a:r>
          </a:p>
        </p:txBody>
      </p:sp>
    </p:spTree>
    <p:extLst>
      <p:ext uri="{BB962C8B-B14F-4D97-AF65-F5344CB8AC3E}">
        <p14:creationId xmlns:p14="http://schemas.microsoft.com/office/powerpoint/2010/main" val="20919304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Image_Type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28099FA-69A4-88C5-BA80-6F0C0AF18D6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1DE40D-D43C-0A42-89A0-C57E32B0199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EAFDF5E-4DD5-6D9D-1BDF-25DA375B0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©COMMUNITY CATALYST   •</a:t>
            </a:r>
          </a:p>
        </p:txBody>
      </p:sp>
      <p:sp>
        <p:nvSpPr>
          <p:cNvPr id="9" name="Text 0">
            <a:extLst>
              <a:ext uri="{FF2B5EF4-FFF2-40B4-BE49-F238E27FC236}">
                <a16:creationId xmlns:a16="http://schemas.microsoft.com/office/drawing/2014/main" id="{0F0275D2-4D89-28C8-6D7A-727AC22EDF02}"/>
              </a:ext>
            </a:extLst>
          </p:cNvPr>
          <p:cNvSpPr/>
          <p:nvPr/>
        </p:nvSpPr>
        <p:spPr>
          <a:xfrm>
            <a:off x="5547360" y="777240"/>
            <a:ext cx="5410200" cy="4762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65760" indent="-365760" algn="l">
              <a:lnSpc>
                <a:spcPts val="2100"/>
              </a:lnSpc>
              <a:spcAft>
                <a:spcPts val="1440"/>
              </a:spcAft>
              <a:buFont typeface="+mj-lt"/>
              <a:buAutoNum type="arabicPeriod"/>
            </a:pPr>
            <a:endParaRPr lang="en-US" sz="1600" b="1">
              <a:latin typeface="Inter" panose="020B0502030000000004" pitchFamily="34" charset="0"/>
              <a:ea typeface="Inter" panose="020B0502030000000004" pitchFamily="34" charset="0"/>
            </a:endParaRPr>
          </a:p>
        </p:txBody>
      </p:sp>
      <p:sp>
        <p:nvSpPr>
          <p:cNvPr id="12" name="Picture Placeholder 10">
            <a:extLst>
              <a:ext uri="{FF2B5EF4-FFF2-40B4-BE49-F238E27FC236}">
                <a16:creationId xmlns:a16="http://schemas.microsoft.com/office/drawing/2014/main" id="{67FECF20-1ACE-B5E1-0596-9303E85DE32A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5091430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52071C07-3325-AB3F-EF9A-6158C21E1C9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676595" y="760781"/>
            <a:ext cx="5852160" cy="5120640"/>
          </a:xfrm>
        </p:spPr>
        <p:txBody>
          <a:bodyPr>
            <a:noAutofit/>
          </a:bodyPr>
          <a:lstStyle>
            <a:lvl1pPr marL="365760" indent="-365760" algn="l">
              <a:lnSpc>
                <a:spcPts val="2100"/>
              </a:lnSpc>
              <a:spcAft>
                <a:spcPts val="1440"/>
              </a:spcAft>
              <a:buFont typeface="+mj-lt"/>
              <a:buAutoNum type="arabicPeriod"/>
              <a:defRPr sz="1600" b="0">
                <a:solidFill>
                  <a:schemeClr val="tx2"/>
                </a:solidFill>
              </a:defRPr>
            </a:lvl1pPr>
          </a:lstStyle>
          <a:p>
            <a:pPr marL="457200" indent="-457200" algn="l">
              <a:lnSpc>
                <a:spcPts val="2625"/>
              </a:lnSpc>
              <a:spcAft>
                <a:spcPts val="1800"/>
              </a:spcAft>
              <a:buFont typeface="+mj-lt"/>
              <a:buAutoNum type="arabicPeriod"/>
            </a:pPr>
            <a:r>
              <a:rPr lang="en-US" sz="1440" b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Integer </a:t>
            </a:r>
            <a:r>
              <a:rPr lang="en-US" sz="1440" b="1" err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posuere</a:t>
            </a:r>
            <a:r>
              <a:rPr lang="en-US" sz="1440" b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 </a:t>
            </a:r>
            <a:r>
              <a:rPr lang="en-US" sz="1440" b="1" err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erat</a:t>
            </a:r>
            <a:r>
              <a:rPr lang="en-US" sz="1440" b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 a ante </a:t>
            </a:r>
            <a:r>
              <a:rPr lang="en-US" sz="1440" b="1" err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venenatis</a:t>
            </a:r>
            <a:r>
              <a:rPr lang="en-US" sz="1440" b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 </a:t>
            </a:r>
            <a:r>
              <a:rPr lang="en-US" sz="1440" b="1" err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dapibus</a:t>
            </a:r>
            <a:r>
              <a:rPr lang="en-US" sz="1440" b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 </a:t>
            </a:r>
            <a:r>
              <a:rPr lang="en-US" sz="1440" b="1" err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posuere</a:t>
            </a:r>
            <a:r>
              <a:rPr lang="en-US" sz="1440" b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 </a:t>
            </a:r>
            <a:r>
              <a:rPr lang="en-US" sz="1440" b="1" err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velit</a:t>
            </a:r>
            <a:r>
              <a:rPr lang="en-US" sz="1440" b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 </a:t>
            </a:r>
            <a:r>
              <a:rPr lang="en-US" sz="1440" b="1" err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aliquet</a:t>
            </a:r>
            <a:r>
              <a:rPr lang="en-US" sz="1440" b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.
</a:t>
            </a:r>
            <a:r>
              <a:rPr lang="en-US" sz="1440" b="1" err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Condimentum</a:t>
            </a:r>
            <a:r>
              <a:rPr lang="en-US" sz="1440" b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 Porta Dolor </a:t>
            </a:r>
            <a:r>
              <a:rPr lang="en-US" sz="1440" b="1" err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Ridiculus</a:t>
            </a:r>
            <a:r>
              <a:rPr lang="en-US" sz="1440" b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
Morbi </a:t>
            </a:r>
            <a:r>
              <a:rPr lang="en-US" sz="1440" b="1" err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leo</a:t>
            </a:r>
            <a:r>
              <a:rPr lang="en-US" sz="1440" b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 </a:t>
            </a:r>
            <a:r>
              <a:rPr lang="en-US" sz="1440" b="1" err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risus</a:t>
            </a:r>
            <a:r>
              <a:rPr lang="en-US" sz="1440" b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, porta ac </a:t>
            </a:r>
            <a:r>
              <a:rPr lang="en-US" sz="1440" b="1" err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consectetur</a:t>
            </a:r>
            <a:r>
              <a:rPr lang="en-US" sz="1440" b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.
Ipsum </a:t>
            </a:r>
            <a:r>
              <a:rPr lang="en-US" sz="1440" b="1" err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Commodo</a:t>
            </a:r>
            <a:r>
              <a:rPr lang="en-US" sz="1440" b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 </a:t>
            </a:r>
            <a:r>
              <a:rPr lang="en-US" sz="1440" b="1" err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Ridiculus</a:t>
            </a:r>
            <a:r>
              <a:rPr lang="en-US" sz="1440" b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 </a:t>
            </a:r>
            <a:r>
              <a:rPr lang="en-US" sz="1440" b="1" err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Ullamcorper</a:t>
            </a:r>
            <a:r>
              <a:rPr lang="en-US" sz="1440" b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
Integer </a:t>
            </a:r>
            <a:r>
              <a:rPr lang="en-US" sz="1440" b="1" err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posuere</a:t>
            </a:r>
            <a:r>
              <a:rPr lang="en-US" sz="1440" b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 </a:t>
            </a:r>
            <a:r>
              <a:rPr lang="en-US" sz="1440" b="1" err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erat</a:t>
            </a:r>
            <a:r>
              <a:rPr lang="en-US" sz="1440" b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 a ante </a:t>
            </a:r>
            <a:r>
              <a:rPr lang="en-US" sz="1440" b="1" err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venenatis</a:t>
            </a:r>
            <a:r>
              <a:rPr lang="en-US" sz="1440" b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 </a:t>
            </a:r>
            <a:r>
              <a:rPr lang="en-US" sz="1440" b="1" err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dapibus</a:t>
            </a:r>
            <a:r>
              <a:rPr lang="en-US" sz="1440" b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 </a:t>
            </a:r>
            <a:r>
              <a:rPr lang="en-US" sz="1440" b="1" err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posuere</a:t>
            </a:r>
            <a:r>
              <a:rPr lang="en-US" sz="1440" b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 </a:t>
            </a:r>
            <a:r>
              <a:rPr lang="en-US" sz="1440" b="1" err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velit</a:t>
            </a:r>
            <a:r>
              <a:rPr lang="en-US" sz="1440" b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 </a:t>
            </a:r>
            <a:r>
              <a:rPr lang="en-US" sz="1440" b="1" err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aliquet</a:t>
            </a:r>
            <a:r>
              <a:rPr lang="en-US" sz="1440" b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.
Cras </a:t>
            </a:r>
            <a:r>
              <a:rPr lang="en-US" sz="1440" b="1" err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mattis</a:t>
            </a:r>
            <a:r>
              <a:rPr lang="en-US" sz="1440" b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 </a:t>
            </a:r>
            <a:r>
              <a:rPr lang="en-US" sz="1440" b="1" err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consectetur</a:t>
            </a:r>
            <a:r>
              <a:rPr lang="en-US" sz="1440" b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 </a:t>
            </a:r>
            <a:r>
              <a:rPr lang="en-US" sz="1440" b="1" err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purus</a:t>
            </a:r>
            <a:r>
              <a:rPr lang="en-US" sz="1440" b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 sit </a:t>
            </a:r>
            <a:r>
              <a:rPr lang="en-US" sz="1440" b="1" err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amet</a:t>
            </a:r>
            <a:r>
              <a:rPr lang="en-US" sz="1440" b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 fermentum.
Maecenas sed diam </a:t>
            </a:r>
            <a:r>
              <a:rPr lang="en-US" sz="1440" b="1" err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eget</a:t>
            </a:r>
            <a:r>
              <a:rPr lang="en-US" sz="1440" b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 </a:t>
            </a:r>
            <a:r>
              <a:rPr lang="en-US" sz="1440" b="1" err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risus</a:t>
            </a:r>
            <a:r>
              <a:rPr lang="en-US" sz="1440" b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 </a:t>
            </a:r>
            <a:r>
              <a:rPr lang="en-US" sz="1440" b="1" err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varius</a:t>
            </a:r>
            <a:r>
              <a:rPr lang="en-US" sz="1440" b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 </a:t>
            </a:r>
            <a:r>
              <a:rPr lang="en-US" sz="1440" b="1" err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blandit</a:t>
            </a:r>
            <a:r>
              <a:rPr lang="en-US" sz="1440" b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 sit </a:t>
            </a:r>
            <a:r>
              <a:rPr lang="en-US" sz="1440" b="1" err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amet</a:t>
            </a:r>
            <a:r>
              <a:rPr lang="en-US" sz="1440" b="1">
                <a:solidFill>
                  <a:srgbClr val="133D35"/>
                </a:solidFill>
                <a:latin typeface="Inter" panose="020B0502030000000004" pitchFamily="34" charset="0"/>
                <a:ea typeface="Inter" panose="020B0502030000000004" pitchFamily="34" charset="0"/>
                <a:cs typeface="Inter Semi Bold" pitchFamily="34" charset="-120"/>
              </a:rPr>
              <a:t> non magna.</a:t>
            </a:r>
            <a:endParaRPr lang="en-US" sz="1440" b="1">
              <a:latin typeface="Inter" panose="020B0502030000000004" pitchFamily="34" charset="0"/>
              <a:ea typeface="Inter" panose="020B050203000000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44559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bg>
      <p:bgPr>
        <a:solidFill>
          <a:srgbClr val="34215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0" descr="preencoded.png">
            <a:extLst>
              <a:ext uri="{FF2B5EF4-FFF2-40B4-BE49-F238E27FC236}">
                <a16:creationId xmlns:a16="http://schemas.microsoft.com/office/drawing/2014/main" id="{9F60098A-5DD4-5B6C-72C3-4F6F59D7A6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7871460" y="220980"/>
            <a:ext cx="4320540" cy="6416040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7DBBA651-306F-CCE4-D421-6576106AF8A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5299" y="2788920"/>
            <a:ext cx="10241280" cy="1280160"/>
          </a:xfrm>
        </p:spPr>
        <p:txBody>
          <a:bodyPr anchor="ctr">
            <a:norm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/>
              <a:t>Section Header</a:t>
            </a:r>
          </a:p>
        </p:txBody>
      </p:sp>
    </p:spTree>
    <p:extLst>
      <p:ext uri="{BB962C8B-B14F-4D97-AF65-F5344CB8AC3E}">
        <p14:creationId xmlns:p14="http://schemas.microsoft.com/office/powerpoint/2010/main" val="79203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ingleColumnTextSlide_Type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ooter Placeholder 24">
            <a:extLst>
              <a:ext uri="{FF2B5EF4-FFF2-40B4-BE49-F238E27FC236}">
                <a16:creationId xmlns:a16="http://schemas.microsoft.com/office/drawing/2014/main" id="{3D86A2E6-37E8-7AE9-F4FF-C96578C22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91013" y="6277266"/>
            <a:ext cx="4114800" cy="365760"/>
          </a:xfrm>
        </p:spPr>
        <p:txBody>
          <a:bodyPr/>
          <a:lstStyle/>
          <a:p>
            <a:r>
              <a:rPr lang="en-US"/>
              <a:t>©COMMUNITY CATALYST   •</a:t>
            </a:r>
          </a:p>
        </p:txBody>
      </p:sp>
      <p:sp>
        <p:nvSpPr>
          <p:cNvPr id="26" name="Slide Number Placeholder 25">
            <a:extLst>
              <a:ext uri="{FF2B5EF4-FFF2-40B4-BE49-F238E27FC236}">
                <a16:creationId xmlns:a16="http://schemas.microsoft.com/office/drawing/2014/main" id="{17F2FA13-75CA-BFED-86F1-D84E71CFC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DE40D-D43C-0A42-89A0-C57E32B0199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7" name="Title 26">
            <a:extLst>
              <a:ext uri="{FF2B5EF4-FFF2-40B4-BE49-F238E27FC236}">
                <a16:creationId xmlns:a16="http://schemas.microsoft.com/office/drawing/2014/main" id="{48716680-536D-FA34-E3A6-E5FAF91AF4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5300" y="1141171"/>
            <a:ext cx="10241280" cy="627864"/>
          </a:xfrm>
        </p:spPr>
        <p:txBody>
          <a:bodyPr anchor="t">
            <a:noAutofit/>
          </a:bodyPr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Draft Headline Goes Here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B8872F69-8DF1-F24F-D6FE-4972D3C3252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5300" y="1894637"/>
            <a:ext cx="10241280" cy="4198925"/>
          </a:xfrm>
        </p:spPr>
        <p:txBody>
          <a:bodyPr>
            <a:noAutofit/>
          </a:bodyPr>
          <a:lstStyle>
            <a:lvl1pPr marL="0" indent="0">
              <a:buNone/>
              <a:defRPr sz="1440"/>
            </a:lvl1pPr>
          </a:lstStyle>
          <a:p>
            <a:pPr marL="0" marR="0" lvl="0" indent="0" algn="l" defTabSz="731520" rtl="0" eaLnBrk="1" fontAlgn="auto" latinLnBrk="0" hangingPunct="1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In general, please keep type sizes as designed. Headlines are 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50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Teodor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Regular. </a:t>
            </a:r>
            <a:b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</a:b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Body copy is 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18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Inter Regular. </a:t>
            </a: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Quote pages are defaulted at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45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Mori Bold</a:t>
            </a: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but </a:t>
            </a:r>
            <a:b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</a:b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may be adjusted for longer or shorter quotes. Please keep in mind legibility when creating slides.</a:t>
            </a:r>
            <a:endParaRPr lang="en-US">
              <a:latin typeface="Inter" panose="020B0502030000000004" pitchFamily="34" charset="0"/>
              <a:ea typeface="Inter" panose="020B0502030000000004" pitchFamily="34" charset="0"/>
              <a:cs typeface="Inter" panose="020B0502030000000004" pitchFamily="34" charset="0"/>
            </a:endParaRPr>
          </a:p>
          <a:p>
            <a:pPr lvl="0"/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Lorem ipsum dolor sit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amet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,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consectetur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adipiscing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elit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Sed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posuere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consectetur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est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at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lobortis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Nullam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id dolor id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nibh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ultricies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vehicula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ut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elit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Maecenas sed diam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eget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risus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varius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blandit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sit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amet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non magna.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Curabitur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blandit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tempus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porttitor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Etiam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porta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sem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malesuada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magna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mollis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euismod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</a:t>
            </a:r>
            <a:endParaRPr lang="en-US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DFF0D6F7-7D40-BCE6-6ECD-94064C735F0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5300" y="760730"/>
            <a:ext cx="4389120" cy="219456"/>
          </a:xfrm>
        </p:spPr>
        <p:txBody>
          <a:bodyPr anchor="ctr">
            <a:noAutofit/>
          </a:bodyPr>
          <a:lstStyle>
            <a:lvl1pPr marL="0" indent="0">
              <a:buNone/>
              <a:defRPr sz="1280" b="1">
                <a:solidFill>
                  <a:schemeClr val="tx2"/>
                </a:solidFill>
              </a:defRPr>
            </a:lvl1pPr>
            <a:lvl2pPr marL="365760" indent="0">
              <a:buNone/>
              <a:defRPr/>
            </a:lvl2pPr>
          </a:lstStyle>
          <a:p>
            <a:pPr lvl="0"/>
            <a:r>
              <a:rPr lang="en-US"/>
              <a:t>THIS IS A SECTION HEADER</a:t>
            </a:r>
          </a:p>
        </p:txBody>
      </p:sp>
      <p:pic>
        <p:nvPicPr>
          <p:cNvPr id="32" name="Image 1" descr="preencoded.png">
            <a:extLst>
              <a:ext uri="{FF2B5EF4-FFF2-40B4-BE49-F238E27FC236}">
                <a16:creationId xmlns:a16="http://schemas.microsoft.com/office/drawing/2014/main" id="{7F1A5B71-7007-7718-6715-234420C25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529061" y="6240780"/>
            <a:ext cx="460351" cy="46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3657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ingleColumnTextSlide(Bulletpoints)_Type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ooter Placeholder 24">
            <a:extLst>
              <a:ext uri="{FF2B5EF4-FFF2-40B4-BE49-F238E27FC236}">
                <a16:creationId xmlns:a16="http://schemas.microsoft.com/office/drawing/2014/main" id="{3D86A2E6-37E8-7AE9-F4FF-C96578C22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91013" y="6277266"/>
            <a:ext cx="4114800" cy="365760"/>
          </a:xfrm>
        </p:spPr>
        <p:txBody>
          <a:bodyPr/>
          <a:lstStyle/>
          <a:p>
            <a:r>
              <a:rPr lang="en-US"/>
              <a:t>©COMMUNITY CATALYST   •</a:t>
            </a:r>
          </a:p>
        </p:txBody>
      </p:sp>
      <p:sp>
        <p:nvSpPr>
          <p:cNvPr id="26" name="Slide Number Placeholder 25">
            <a:extLst>
              <a:ext uri="{FF2B5EF4-FFF2-40B4-BE49-F238E27FC236}">
                <a16:creationId xmlns:a16="http://schemas.microsoft.com/office/drawing/2014/main" id="{17F2FA13-75CA-BFED-86F1-D84E71CFC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DE40D-D43C-0A42-89A0-C57E32B0199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7" name="Title 26">
            <a:extLst>
              <a:ext uri="{FF2B5EF4-FFF2-40B4-BE49-F238E27FC236}">
                <a16:creationId xmlns:a16="http://schemas.microsoft.com/office/drawing/2014/main" id="{48716680-536D-FA34-E3A6-E5FAF91AF4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5300" y="1141171"/>
            <a:ext cx="10241280" cy="594413"/>
          </a:xfrm>
        </p:spPr>
        <p:txBody>
          <a:bodyPr anchor="t">
            <a:noAutofit/>
          </a:bodyPr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Draft Headline Goes Here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B8872F69-8DF1-F24F-D6FE-4972D3C3252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5300" y="1894637"/>
            <a:ext cx="10241280" cy="4198925"/>
          </a:xfrm>
        </p:spPr>
        <p:txBody>
          <a:bodyPr>
            <a:noAutofit/>
          </a:bodyPr>
          <a:lstStyle>
            <a:lvl1pPr marL="228600" indent="-228600" algn="l">
              <a:lnSpc>
                <a:spcPts val="1950"/>
              </a:lnSpc>
              <a:buFont typeface="Arial" panose="020B0604020202020204" pitchFamily="34" charset="0"/>
              <a:buChar char="•"/>
              <a:defRPr sz="1440"/>
            </a:lvl1pPr>
          </a:lstStyle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Vivamus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sagittis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lacus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vel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augue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laoreet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rutrum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faucibus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dolor auctor. Donec sed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dui. Vestibulum id ligula porta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felis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euismod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semper. 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Integer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posuere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erat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a ante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venenatis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dapibus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posuere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aliquet.Maecenas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faucibus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mollis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interdum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 Vestibulum id ligula porta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felis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euismod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semper. Donec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mi porta gravida at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eget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metus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85750" indent="-285750" algn="l">
              <a:lnSpc>
                <a:spcPts val="2438"/>
              </a:lnSpc>
              <a:buFont typeface="Arial" panose="020B0604020202020204" pitchFamily="34" charset="0"/>
              <a:buChar char="•"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Donec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ullamcorper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nulla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metus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auctor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fringilla.Lorem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ipsum dolor sit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amet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consectetur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adipiscing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Duis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mollis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est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commodo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luctus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nisi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erat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porttitor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ligula,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eget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lacinia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sem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nec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 Donec sed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dui.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Nullam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id dolor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nibh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ultricies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vehicula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 </a:t>
            </a:r>
            <a:endParaRPr lang="en-US">
              <a:solidFill>
                <a:srgbClr val="444444"/>
              </a:solidFill>
              <a:latin typeface="Inter Regular" pitchFamily="34" charset="0"/>
              <a:ea typeface="Inter Regular" pitchFamily="34" charset="-122"/>
              <a:cs typeface="Inter Regular" pitchFamily="34" charset="-120"/>
            </a:endParaRP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Curabitur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blandit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tempus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porttitor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Sociis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natoque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penatibus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et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magnis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dis parturient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montes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nascetur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ridiculus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mus.</a:t>
            </a:r>
            <a:endParaRPr lang="en-US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DFF0D6F7-7D40-BCE6-6ECD-94064C735F0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5300" y="760730"/>
            <a:ext cx="4389120" cy="219456"/>
          </a:xfrm>
        </p:spPr>
        <p:txBody>
          <a:bodyPr anchor="ctr">
            <a:noAutofit/>
          </a:bodyPr>
          <a:lstStyle>
            <a:lvl1pPr marL="0" indent="0">
              <a:buNone/>
              <a:defRPr sz="1280" b="1">
                <a:solidFill>
                  <a:schemeClr val="tx2"/>
                </a:solidFill>
              </a:defRPr>
            </a:lvl1pPr>
            <a:lvl2pPr marL="365760" indent="0">
              <a:buNone/>
              <a:defRPr/>
            </a:lvl2pPr>
          </a:lstStyle>
          <a:p>
            <a:pPr lvl="0"/>
            <a:r>
              <a:rPr lang="en-US"/>
              <a:t>THIS IS A SECTION HEADER</a:t>
            </a:r>
          </a:p>
        </p:txBody>
      </p:sp>
      <p:pic>
        <p:nvPicPr>
          <p:cNvPr id="32" name="Image 1" descr="preencoded.png">
            <a:extLst>
              <a:ext uri="{FF2B5EF4-FFF2-40B4-BE49-F238E27FC236}">
                <a16:creationId xmlns:a16="http://schemas.microsoft.com/office/drawing/2014/main" id="{7F1A5B71-7007-7718-6715-234420C25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529061" y="6240780"/>
            <a:ext cx="460351" cy="46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6996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ColumnTextSlide_Type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ooter Placeholder 24">
            <a:extLst>
              <a:ext uri="{FF2B5EF4-FFF2-40B4-BE49-F238E27FC236}">
                <a16:creationId xmlns:a16="http://schemas.microsoft.com/office/drawing/2014/main" id="{3D86A2E6-37E8-7AE9-F4FF-C96578C22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91013" y="6277266"/>
            <a:ext cx="4114800" cy="365760"/>
          </a:xfrm>
        </p:spPr>
        <p:txBody>
          <a:bodyPr/>
          <a:lstStyle/>
          <a:p>
            <a:r>
              <a:rPr lang="en-US"/>
              <a:t>©COMMUNITY CATALYST   •</a:t>
            </a:r>
          </a:p>
        </p:txBody>
      </p:sp>
      <p:sp>
        <p:nvSpPr>
          <p:cNvPr id="26" name="Slide Number Placeholder 25">
            <a:extLst>
              <a:ext uri="{FF2B5EF4-FFF2-40B4-BE49-F238E27FC236}">
                <a16:creationId xmlns:a16="http://schemas.microsoft.com/office/drawing/2014/main" id="{17F2FA13-75CA-BFED-86F1-D84E71CFC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DE40D-D43C-0A42-89A0-C57E32B0199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7" name="Title 26">
            <a:extLst>
              <a:ext uri="{FF2B5EF4-FFF2-40B4-BE49-F238E27FC236}">
                <a16:creationId xmlns:a16="http://schemas.microsoft.com/office/drawing/2014/main" id="{48716680-536D-FA34-E3A6-E5FAF91AF4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5300" y="1141171"/>
            <a:ext cx="10241280" cy="594413"/>
          </a:xfrm>
        </p:spPr>
        <p:txBody>
          <a:bodyPr anchor="t">
            <a:noAutofit/>
          </a:bodyPr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Draft Headline Goes Here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B8872F69-8DF1-F24F-D6FE-4972D3C3252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5300" y="1894637"/>
            <a:ext cx="5010912" cy="4198925"/>
          </a:xfrm>
        </p:spPr>
        <p:txBody>
          <a:bodyPr>
            <a:noAutofit/>
          </a:bodyPr>
          <a:lstStyle>
            <a:lvl1pPr marL="0" indent="0">
              <a:buNone/>
              <a:defRPr sz="1440"/>
            </a:lvl1pPr>
          </a:lstStyle>
          <a:p>
            <a:pPr marL="0" marR="0" lvl="0" indent="0" algn="l" defTabSz="731520" rtl="0" eaLnBrk="1" fontAlgn="auto" latinLnBrk="0" hangingPunct="1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In general, please keep type sizes as designed. Headlines are 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50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Teodor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Regular. </a:t>
            </a:r>
            <a:b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</a:b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Body copy is 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18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Inter Regular. </a:t>
            </a: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Quote pages are defaulted at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45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Mori Bold</a:t>
            </a: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but </a:t>
            </a:r>
            <a:b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</a:b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may be adjusted for longer or shorter quotes. Please keep in mind legibility when creating slides.</a:t>
            </a:r>
            <a:endParaRPr lang="en-US">
              <a:latin typeface="Inter" panose="020B0502030000000004" pitchFamily="34" charset="0"/>
              <a:ea typeface="Inter" panose="020B0502030000000004" pitchFamily="34" charset="0"/>
              <a:cs typeface="Inter" panose="020B0502030000000004" pitchFamily="34" charset="0"/>
            </a:endParaRPr>
          </a:p>
          <a:p>
            <a:pPr lvl="0"/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Lorem ipsum dolor sit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amet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,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consectetur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adipiscing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elit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Sed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posuere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consectetur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est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at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lobortis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Nullam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id dolor id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nibh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ultricies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vehicula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ut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elit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Maecenas sed diam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eget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risus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varius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blandit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sit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amet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non magna.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Curabitur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blandit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tempus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porttitor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Etiam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porta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sem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malesuada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magna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mollis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euismod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</a:t>
            </a:r>
            <a:endParaRPr lang="en-US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DFF0D6F7-7D40-BCE6-6ECD-94064C735F0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5300" y="760730"/>
            <a:ext cx="4389120" cy="219456"/>
          </a:xfrm>
        </p:spPr>
        <p:txBody>
          <a:bodyPr anchor="ctr">
            <a:noAutofit/>
          </a:bodyPr>
          <a:lstStyle>
            <a:lvl1pPr marL="0" indent="0">
              <a:buNone/>
              <a:defRPr sz="1280" b="1">
                <a:solidFill>
                  <a:schemeClr val="tx2"/>
                </a:solidFill>
              </a:defRPr>
            </a:lvl1pPr>
            <a:lvl2pPr marL="365760" indent="0">
              <a:buNone/>
              <a:defRPr/>
            </a:lvl2pPr>
          </a:lstStyle>
          <a:p>
            <a:pPr lvl="0"/>
            <a:r>
              <a:rPr lang="en-US"/>
              <a:t>THIS IS A SECTION HEADER</a:t>
            </a:r>
          </a:p>
        </p:txBody>
      </p:sp>
      <p:pic>
        <p:nvPicPr>
          <p:cNvPr id="32" name="Image 1" descr="preencoded.png">
            <a:extLst>
              <a:ext uri="{FF2B5EF4-FFF2-40B4-BE49-F238E27FC236}">
                <a16:creationId xmlns:a16="http://schemas.microsoft.com/office/drawing/2014/main" id="{7F1A5B71-7007-7718-6715-234420C25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529061" y="6240780"/>
            <a:ext cx="460351" cy="460550"/>
          </a:xfrm>
          <a:prstGeom prst="rect">
            <a:avLst/>
          </a:prstGeom>
        </p:spPr>
      </p:pic>
      <p:sp>
        <p:nvSpPr>
          <p:cNvPr id="2" name="Text Placeholder 28">
            <a:extLst>
              <a:ext uri="{FF2B5EF4-FFF2-40B4-BE49-F238E27FC236}">
                <a16:creationId xmlns:a16="http://schemas.microsoft.com/office/drawing/2014/main" id="{59AFA014-C66C-F5D2-7A45-27A7CE5D6BE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725668" y="1894637"/>
            <a:ext cx="5010912" cy="4198925"/>
          </a:xfrm>
        </p:spPr>
        <p:txBody>
          <a:bodyPr>
            <a:noAutofit/>
          </a:bodyPr>
          <a:lstStyle>
            <a:lvl1pPr marL="0" indent="0">
              <a:buNone/>
              <a:defRPr sz="1440"/>
            </a:lvl1pPr>
          </a:lstStyle>
          <a:p>
            <a:pPr marL="0" marR="0" lvl="0" indent="0" algn="l" defTabSz="731520" rtl="0" eaLnBrk="1" fontAlgn="auto" latinLnBrk="0" hangingPunct="1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In general, please keep type sizes as designed. Headlines are 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50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Teodor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Regular. </a:t>
            </a:r>
            <a:b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</a:b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Body copy is 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18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Inter Regular. </a:t>
            </a: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Quote pages are defaulted at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45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Mori Bold</a:t>
            </a: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but </a:t>
            </a:r>
            <a:b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</a:b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may be adjusted for longer or shorter quotes. Please keep in mind legibility when creating slides.</a:t>
            </a:r>
            <a:endParaRPr lang="en-US">
              <a:latin typeface="Inter" panose="020B0502030000000004" pitchFamily="34" charset="0"/>
              <a:ea typeface="Inter" panose="020B0502030000000004" pitchFamily="34" charset="0"/>
              <a:cs typeface="Inter" panose="020B0502030000000004" pitchFamily="34" charset="0"/>
            </a:endParaRPr>
          </a:p>
          <a:p>
            <a:pPr lvl="0"/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Lorem ipsum dolor sit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amet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,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consectetur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adipiscing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elit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Sed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posuere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consectetur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est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at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lobortis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Nullam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id dolor id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nibh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ultricies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vehicula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ut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elit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Maecenas sed diam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eget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risus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varius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blandit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sit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amet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non magna.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Curabitur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blandit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tempus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porttitor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Etiam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porta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sem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malesuada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magna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mollis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euismod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3245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ColumnTextSlide(Bulletpoints)_Type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ooter Placeholder 24">
            <a:extLst>
              <a:ext uri="{FF2B5EF4-FFF2-40B4-BE49-F238E27FC236}">
                <a16:creationId xmlns:a16="http://schemas.microsoft.com/office/drawing/2014/main" id="{3D86A2E6-37E8-7AE9-F4FF-C96578C22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91013" y="6277266"/>
            <a:ext cx="4114800" cy="365760"/>
          </a:xfrm>
        </p:spPr>
        <p:txBody>
          <a:bodyPr/>
          <a:lstStyle/>
          <a:p>
            <a:r>
              <a:rPr lang="en-US"/>
              <a:t>©COMMUNITY CATALYST   •</a:t>
            </a:r>
          </a:p>
        </p:txBody>
      </p:sp>
      <p:sp>
        <p:nvSpPr>
          <p:cNvPr id="26" name="Slide Number Placeholder 25">
            <a:extLst>
              <a:ext uri="{FF2B5EF4-FFF2-40B4-BE49-F238E27FC236}">
                <a16:creationId xmlns:a16="http://schemas.microsoft.com/office/drawing/2014/main" id="{17F2FA13-75CA-BFED-86F1-D84E71CFC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DE40D-D43C-0A42-89A0-C57E32B0199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7" name="Title 26">
            <a:extLst>
              <a:ext uri="{FF2B5EF4-FFF2-40B4-BE49-F238E27FC236}">
                <a16:creationId xmlns:a16="http://schemas.microsoft.com/office/drawing/2014/main" id="{48716680-536D-FA34-E3A6-E5FAF91AF4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5300" y="1141171"/>
            <a:ext cx="10241280" cy="594413"/>
          </a:xfrm>
        </p:spPr>
        <p:txBody>
          <a:bodyPr anchor="t">
            <a:noAutofit/>
          </a:bodyPr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Draft Headline Goes Here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B8872F69-8DF1-F24F-D6FE-4972D3C3252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5300" y="1894637"/>
            <a:ext cx="5010912" cy="4198925"/>
          </a:xfrm>
        </p:spPr>
        <p:txBody>
          <a:bodyPr>
            <a:noAutofit/>
          </a:bodyPr>
          <a:lstStyle>
            <a:lvl1pPr marL="0" indent="0">
              <a:buNone/>
              <a:defRPr sz="1440"/>
            </a:lvl1pPr>
          </a:lstStyle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Vivamus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sagittis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lacus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vel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augue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laoreet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rutrum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faucibus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dolor auctor. Donec sed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dui. Vestibulum id ligula porta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felis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euismod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semper.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Integer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posuere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erat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a ante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venenatis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dapibus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posuere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aliquet.Maecenas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faucibus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mollis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interdum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 Vestibulum id ligula porta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felis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euismod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semper. Donec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mi porta gravida at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eget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metus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Donec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ullamcorper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nulla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metus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auctor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fringilla.Lorem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ipsum dolor sit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amet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consectetur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adipiscing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Duis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mollis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est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commodo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luctus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nisi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erat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porttitor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ligula,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eget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lacinia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sem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nec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 Donec sed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dui.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Nullam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id dolor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nibh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ultricies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vehicula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b="0" i="0">
              <a:solidFill>
                <a:srgbClr val="444444"/>
              </a:solidFill>
              <a:latin typeface="Inter Regular" pitchFamily="34" charset="0"/>
              <a:ea typeface="Inter Regular" pitchFamily="34" charset="-122"/>
              <a:cs typeface="Inter Regular" pitchFamily="34" charset="-120"/>
            </a:endParaRP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DFF0D6F7-7D40-BCE6-6ECD-94064C735F0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5300" y="760730"/>
            <a:ext cx="4389120" cy="219456"/>
          </a:xfrm>
        </p:spPr>
        <p:txBody>
          <a:bodyPr anchor="ctr">
            <a:noAutofit/>
          </a:bodyPr>
          <a:lstStyle>
            <a:lvl1pPr marL="0" indent="0">
              <a:buNone/>
              <a:defRPr sz="1280" b="1">
                <a:solidFill>
                  <a:schemeClr val="tx2"/>
                </a:solidFill>
              </a:defRPr>
            </a:lvl1pPr>
            <a:lvl2pPr marL="365760" indent="0">
              <a:buNone/>
              <a:defRPr/>
            </a:lvl2pPr>
          </a:lstStyle>
          <a:p>
            <a:pPr lvl="0"/>
            <a:r>
              <a:rPr lang="en-US"/>
              <a:t>THIS IS A SECTION HEADER</a:t>
            </a:r>
          </a:p>
        </p:txBody>
      </p:sp>
      <p:pic>
        <p:nvPicPr>
          <p:cNvPr id="32" name="Image 1" descr="preencoded.png">
            <a:extLst>
              <a:ext uri="{FF2B5EF4-FFF2-40B4-BE49-F238E27FC236}">
                <a16:creationId xmlns:a16="http://schemas.microsoft.com/office/drawing/2014/main" id="{7F1A5B71-7007-7718-6715-234420C25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529061" y="6240780"/>
            <a:ext cx="460351" cy="460550"/>
          </a:xfrm>
          <a:prstGeom prst="rect">
            <a:avLst/>
          </a:prstGeom>
        </p:spPr>
      </p:pic>
      <p:sp>
        <p:nvSpPr>
          <p:cNvPr id="2" name="Text Placeholder 28">
            <a:extLst>
              <a:ext uri="{FF2B5EF4-FFF2-40B4-BE49-F238E27FC236}">
                <a16:creationId xmlns:a16="http://schemas.microsoft.com/office/drawing/2014/main" id="{59AFA014-C66C-F5D2-7A45-27A7CE5D6BE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725668" y="1894637"/>
            <a:ext cx="5010912" cy="4198925"/>
          </a:xfrm>
        </p:spPr>
        <p:txBody>
          <a:bodyPr>
            <a:noAutofit/>
          </a:bodyPr>
          <a:lstStyle>
            <a:lvl1pPr marL="0" indent="0">
              <a:buNone/>
              <a:defRPr sz="1440"/>
            </a:lvl1pPr>
          </a:lstStyle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Vivamus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sagittis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lacus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vel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augue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laoreet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rutrum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faucibus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dolor auctor. Donec sed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dui. Vestibulum id ligula porta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felis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euismod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semper.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Integer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posuere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erat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a ante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venenatis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dapibus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posuere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aliquet.Maecenas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faucibus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mollis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interdum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 Vestibulum id ligula porta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felis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euismod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semper. Donec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mi porta gravida at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eget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metus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Donec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ullamcorper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nulla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metus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auctor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fringilla.Lorem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ipsum dolor sit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amet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consectetur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adipiscing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Duis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mollis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est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commodo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luctus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nisi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erat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porttitor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ligula,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eget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lacinia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sem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nec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 Donec sed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dui.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Nullam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id dolor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nibh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ultricies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vehicula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b="0" i="0">
              <a:solidFill>
                <a:srgbClr val="444444"/>
              </a:solidFill>
              <a:latin typeface="Inter Regular" pitchFamily="34" charset="0"/>
              <a:ea typeface="Inter Regular" pitchFamily="34" charset="-122"/>
              <a:cs typeface="Inter Regular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244385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ingleColumnTextSlide_Type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ooter Placeholder 24">
            <a:extLst>
              <a:ext uri="{FF2B5EF4-FFF2-40B4-BE49-F238E27FC236}">
                <a16:creationId xmlns:a16="http://schemas.microsoft.com/office/drawing/2014/main" id="{3D86A2E6-37E8-7AE9-F4FF-C96578C22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91013" y="6277266"/>
            <a:ext cx="4114800" cy="365760"/>
          </a:xfrm>
        </p:spPr>
        <p:txBody>
          <a:bodyPr/>
          <a:lstStyle/>
          <a:p>
            <a:r>
              <a:rPr lang="en-US"/>
              <a:t>©COMMUNITY CATALYST   •</a:t>
            </a:r>
          </a:p>
        </p:txBody>
      </p:sp>
      <p:sp>
        <p:nvSpPr>
          <p:cNvPr id="26" name="Slide Number Placeholder 25">
            <a:extLst>
              <a:ext uri="{FF2B5EF4-FFF2-40B4-BE49-F238E27FC236}">
                <a16:creationId xmlns:a16="http://schemas.microsoft.com/office/drawing/2014/main" id="{17F2FA13-75CA-BFED-86F1-D84E71CFC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DE40D-D43C-0A42-89A0-C57E32B0199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2" name="Image 1" descr="preencoded.png">
            <a:extLst>
              <a:ext uri="{FF2B5EF4-FFF2-40B4-BE49-F238E27FC236}">
                <a16:creationId xmlns:a16="http://schemas.microsoft.com/office/drawing/2014/main" id="{7F1A5B71-7007-7718-6715-234420C25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529061" y="6240780"/>
            <a:ext cx="460351" cy="460550"/>
          </a:xfrm>
          <a:prstGeom prst="rect">
            <a:avLst/>
          </a:prstGeom>
        </p:spPr>
      </p:pic>
      <p:sp>
        <p:nvSpPr>
          <p:cNvPr id="2" name="Title 26">
            <a:extLst>
              <a:ext uri="{FF2B5EF4-FFF2-40B4-BE49-F238E27FC236}">
                <a16:creationId xmlns:a16="http://schemas.microsoft.com/office/drawing/2014/main" id="{84C76B7D-EF29-65A8-5657-B5895F2DDD7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5300" y="1143000"/>
            <a:ext cx="10241280" cy="1097280"/>
          </a:xfrm>
        </p:spPr>
        <p:txBody>
          <a:bodyPr anchor="t">
            <a:noAutofit/>
          </a:bodyPr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Draft Headline </a:t>
            </a:r>
            <a:br>
              <a:rPr lang="en-US"/>
            </a:br>
            <a:r>
              <a:rPr lang="en-US"/>
              <a:t>Goes Here</a:t>
            </a:r>
          </a:p>
        </p:txBody>
      </p:sp>
      <p:sp>
        <p:nvSpPr>
          <p:cNvPr id="3" name="Text Placeholder 28">
            <a:extLst>
              <a:ext uri="{FF2B5EF4-FFF2-40B4-BE49-F238E27FC236}">
                <a16:creationId xmlns:a16="http://schemas.microsoft.com/office/drawing/2014/main" id="{A6EF9C18-7345-D3F3-A7AB-4C8BB59D7AE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5300" y="2403094"/>
            <a:ext cx="10241280" cy="3694176"/>
          </a:xfrm>
        </p:spPr>
        <p:txBody>
          <a:bodyPr>
            <a:noAutofit/>
          </a:bodyPr>
          <a:lstStyle>
            <a:lvl1pPr marL="0" indent="0">
              <a:buNone/>
              <a:defRPr sz="1440"/>
            </a:lvl1pPr>
          </a:lstStyle>
          <a:p>
            <a:pPr marL="0" marR="0" lvl="0" indent="0" algn="l" defTabSz="731520" rtl="0" eaLnBrk="1" fontAlgn="auto" latinLnBrk="0" hangingPunct="1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In general, please keep type sizes as designed. Headlines are 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50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Teodor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Regular. </a:t>
            </a:r>
            <a:b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</a:b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Body copy is 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18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Inter Regular. </a:t>
            </a: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Quote pages are defaulted at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45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Mori Bold</a:t>
            </a: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but </a:t>
            </a:r>
            <a:b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</a:b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may be adjusted for longer or shorter quotes. Please keep in mind legibility when creating slides.</a:t>
            </a:r>
            <a:endParaRPr lang="en-US">
              <a:latin typeface="Inter" panose="020B0502030000000004" pitchFamily="34" charset="0"/>
              <a:ea typeface="Inter" panose="020B0502030000000004" pitchFamily="34" charset="0"/>
              <a:cs typeface="Inter" panose="020B0502030000000004" pitchFamily="34" charset="0"/>
            </a:endParaRPr>
          </a:p>
          <a:p>
            <a:pPr lvl="0"/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Lorem ipsum dolor sit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amet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,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consectetur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adipiscing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elit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Sed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posuere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consectetur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est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at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lobortis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Nullam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id dolor id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nibh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ultricies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vehicula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ut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elit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Maecenas sed diam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eget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risus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varius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blandit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sit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amet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non magna.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Curabitur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blandit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tempus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porttitor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Etiam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porta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sem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malesuada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magna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mollis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euismod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</a:t>
            </a:r>
            <a:endParaRPr lang="en-US"/>
          </a:p>
        </p:txBody>
      </p:sp>
      <p:sp>
        <p:nvSpPr>
          <p:cNvPr id="4" name="Text Placeholder 30">
            <a:extLst>
              <a:ext uri="{FF2B5EF4-FFF2-40B4-BE49-F238E27FC236}">
                <a16:creationId xmlns:a16="http://schemas.microsoft.com/office/drawing/2014/main" id="{C45152BE-238C-F858-6BA6-4DEFFB8EEC0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5300" y="760730"/>
            <a:ext cx="4389120" cy="219456"/>
          </a:xfrm>
        </p:spPr>
        <p:txBody>
          <a:bodyPr anchor="ctr">
            <a:noAutofit/>
          </a:bodyPr>
          <a:lstStyle>
            <a:lvl1pPr marL="0" indent="0">
              <a:buNone/>
              <a:defRPr sz="1280" b="1">
                <a:solidFill>
                  <a:schemeClr val="tx2"/>
                </a:solidFill>
              </a:defRPr>
            </a:lvl1pPr>
            <a:lvl2pPr marL="365760" indent="0">
              <a:buNone/>
              <a:defRPr/>
            </a:lvl2pPr>
          </a:lstStyle>
          <a:p>
            <a:pPr lvl="0"/>
            <a:r>
              <a:rPr lang="en-US"/>
              <a:t>THIS IS A SECTION HEADER</a:t>
            </a:r>
          </a:p>
        </p:txBody>
      </p:sp>
    </p:spTree>
    <p:extLst>
      <p:ext uri="{BB962C8B-B14F-4D97-AF65-F5344CB8AC3E}">
        <p14:creationId xmlns:p14="http://schemas.microsoft.com/office/powerpoint/2010/main" val="34111267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ingleColumnTextSlide(Bulletpoints)_Type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ooter Placeholder 24">
            <a:extLst>
              <a:ext uri="{FF2B5EF4-FFF2-40B4-BE49-F238E27FC236}">
                <a16:creationId xmlns:a16="http://schemas.microsoft.com/office/drawing/2014/main" id="{3D86A2E6-37E8-7AE9-F4FF-C96578C22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91013" y="6277266"/>
            <a:ext cx="4114800" cy="365760"/>
          </a:xfrm>
        </p:spPr>
        <p:txBody>
          <a:bodyPr/>
          <a:lstStyle/>
          <a:p>
            <a:r>
              <a:rPr lang="en-US"/>
              <a:t>©COMMUNITY CATALYST   •</a:t>
            </a:r>
          </a:p>
        </p:txBody>
      </p:sp>
      <p:sp>
        <p:nvSpPr>
          <p:cNvPr id="26" name="Slide Number Placeholder 25">
            <a:extLst>
              <a:ext uri="{FF2B5EF4-FFF2-40B4-BE49-F238E27FC236}">
                <a16:creationId xmlns:a16="http://schemas.microsoft.com/office/drawing/2014/main" id="{17F2FA13-75CA-BFED-86F1-D84E71CFC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DE40D-D43C-0A42-89A0-C57E32B0199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2" name="Image 1" descr="preencoded.png">
            <a:extLst>
              <a:ext uri="{FF2B5EF4-FFF2-40B4-BE49-F238E27FC236}">
                <a16:creationId xmlns:a16="http://schemas.microsoft.com/office/drawing/2014/main" id="{7F1A5B71-7007-7718-6715-234420C25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529061" y="6240780"/>
            <a:ext cx="460351" cy="460550"/>
          </a:xfrm>
          <a:prstGeom prst="rect">
            <a:avLst/>
          </a:prstGeom>
        </p:spPr>
      </p:pic>
      <p:sp>
        <p:nvSpPr>
          <p:cNvPr id="2" name="Title 26">
            <a:extLst>
              <a:ext uri="{FF2B5EF4-FFF2-40B4-BE49-F238E27FC236}">
                <a16:creationId xmlns:a16="http://schemas.microsoft.com/office/drawing/2014/main" id="{B5093ABD-13CA-8B65-B9CE-DFD2E83537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5300" y="1143000"/>
            <a:ext cx="10241280" cy="1097280"/>
          </a:xfrm>
        </p:spPr>
        <p:txBody>
          <a:bodyPr anchor="t">
            <a:noAutofit/>
          </a:bodyPr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Draft Headline </a:t>
            </a:r>
            <a:br>
              <a:rPr lang="en-US"/>
            </a:br>
            <a:r>
              <a:rPr lang="en-US"/>
              <a:t>Goes Here</a:t>
            </a:r>
          </a:p>
        </p:txBody>
      </p:sp>
      <p:sp>
        <p:nvSpPr>
          <p:cNvPr id="3" name="Text Placeholder 30">
            <a:extLst>
              <a:ext uri="{FF2B5EF4-FFF2-40B4-BE49-F238E27FC236}">
                <a16:creationId xmlns:a16="http://schemas.microsoft.com/office/drawing/2014/main" id="{8AC1B172-94F3-1611-1B05-37B044603FC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5300" y="760730"/>
            <a:ext cx="4389120" cy="219456"/>
          </a:xfrm>
        </p:spPr>
        <p:txBody>
          <a:bodyPr anchor="ctr">
            <a:noAutofit/>
          </a:bodyPr>
          <a:lstStyle>
            <a:lvl1pPr marL="0" indent="0">
              <a:buNone/>
              <a:defRPr sz="1280" b="1">
                <a:solidFill>
                  <a:schemeClr val="tx2"/>
                </a:solidFill>
              </a:defRPr>
            </a:lvl1pPr>
            <a:lvl2pPr marL="365760" indent="0">
              <a:buNone/>
              <a:defRPr/>
            </a:lvl2pPr>
          </a:lstStyle>
          <a:p>
            <a:pPr lvl="0"/>
            <a:r>
              <a:rPr lang="en-US"/>
              <a:t>THIS IS A SECTION HEADER</a:t>
            </a:r>
          </a:p>
        </p:txBody>
      </p:sp>
      <p:sp>
        <p:nvSpPr>
          <p:cNvPr id="7" name="Text Placeholder 28">
            <a:extLst>
              <a:ext uri="{FF2B5EF4-FFF2-40B4-BE49-F238E27FC236}">
                <a16:creationId xmlns:a16="http://schemas.microsoft.com/office/drawing/2014/main" id="{F0A52669-2C7F-0735-58C4-9A04E0892BA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5300" y="2403094"/>
            <a:ext cx="10241280" cy="3694176"/>
          </a:xfrm>
        </p:spPr>
        <p:txBody>
          <a:bodyPr>
            <a:noAutofit/>
          </a:bodyPr>
          <a:lstStyle>
            <a:lvl1pPr marL="0" indent="0">
              <a:buNone/>
              <a:defRPr sz="1440"/>
            </a:lvl1pPr>
          </a:lstStyle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Vivamus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sagittis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lacus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vel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augue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laoreet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rutrum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faucibus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dolor auctor. Donec sed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dui. Vestibulum id ligula porta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felis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euismod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semper.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Integer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posuere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erat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a ante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venenatis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dapibus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posuere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aliquet.Maecenas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faucibus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mollis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interdum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 Vestibulum id ligula porta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felis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euismod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semper. Donec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mi porta gravida at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eget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metus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Donec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ullamcorper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nulla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metus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auctor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fringilla.Lorem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ipsum dolor sit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amet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consectetur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adipiscing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Duis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mollis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est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commodo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luctus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nisi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erat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porttitor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ligula,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eget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lacinia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sem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nec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 Donec sed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dui.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Nullam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id dolor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nibh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ultricies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vehicula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b="0" i="0">
              <a:solidFill>
                <a:srgbClr val="444444"/>
              </a:solidFill>
              <a:latin typeface="Inter Regular" pitchFamily="34" charset="0"/>
              <a:ea typeface="Inter Regular" pitchFamily="34" charset="-122"/>
              <a:cs typeface="Inter Regular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465694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ColumnTextSlide_Type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ooter Placeholder 24">
            <a:extLst>
              <a:ext uri="{FF2B5EF4-FFF2-40B4-BE49-F238E27FC236}">
                <a16:creationId xmlns:a16="http://schemas.microsoft.com/office/drawing/2014/main" id="{3D86A2E6-37E8-7AE9-F4FF-C96578C22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91013" y="6277266"/>
            <a:ext cx="4114800" cy="365760"/>
          </a:xfrm>
        </p:spPr>
        <p:txBody>
          <a:bodyPr/>
          <a:lstStyle/>
          <a:p>
            <a:r>
              <a:rPr lang="en-US"/>
              <a:t>©COMMUNITY CATALYST   •</a:t>
            </a:r>
          </a:p>
        </p:txBody>
      </p:sp>
      <p:sp>
        <p:nvSpPr>
          <p:cNvPr id="26" name="Slide Number Placeholder 25">
            <a:extLst>
              <a:ext uri="{FF2B5EF4-FFF2-40B4-BE49-F238E27FC236}">
                <a16:creationId xmlns:a16="http://schemas.microsoft.com/office/drawing/2014/main" id="{17F2FA13-75CA-BFED-86F1-D84E71CFC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DE40D-D43C-0A42-89A0-C57E32B0199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DFF0D6F7-7D40-BCE6-6ECD-94064C735F0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5300" y="760730"/>
            <a:ext cx="4389120" cy="219456"/>
          </a:xfrm>
        </p:spPr>
        <p:txBody>
          <a:bodyPr anchor="ctr">
            <a:noAutofit/>
          </a:bodyPr>
          <a:lstStyle>
            <a:lvl1pPr marL="0" indent="0">
              <a:buNone/>
              <a:defRPr sz="1280" b="1">
                <a:solidFill>
                  <a:schemeClr val="tx2"/>
                </a:solidFill>
              </a:defRPr>
            </a:lvl1pPr>
            <a:lvl2pPr marL="365760" indent="0">
              <a:buNone/>
              <a:defRPr/>
            </a:lvl2pPr>
          </a:lstStyle>
          <a:p>
            <a:pPr lvl="0"/>
            <a:r>
              <a:rPr lang="en-US"/>
              <a:t>THIS IS A SECTION HEADER</a:t>
            </a:r>
          </a:p>
        </p:txBody>
      </p:sp>
      <p:pic>
        <p:nvPicPr>
          <p:cNvPr id="32" name="Image 1" descr="preencoded.png">
            <a:extLst>
              <a:ext uri="{FF2B5EF4-FFF2-40B4-BE49-F238E27FC236}">
                <a16:creationId xmlns:a16="http://schemas.microsoft.com/office/drawing/2014/main" id="{7F1A5B71-7007-7718-6715-234420C25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529061" y="6240780"/>
            <a:ext cx="460351" cy="460550"/>
          </a:xfrm>
          <a:prstGeom prst="rect">
            <a:avLst/>
          </a:prstGeom>
        </p:spPr>
      </p:pic>
      <p:sp>
        <p:nvSpPr>
          <p:cNvPr id="3" name="Title 26">
            <a:extLst>
              <a:ext uri="{FF2B5EF4-FFF2-40B4-BE49-F238E27FC236}">
                <a16:creationId xmlns:a16="http://schemas.microsoft.com/office/drawing/2014/main" id="{7B435B38-6D29-5F16-D9A9-45A54BB1A67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5300" y="1143000"/>
            <a:ext cx="10241280" cy="1097280"/>
          </a:xfrm>
        </p:spPr>
        <p:txBody>
          <a:bodyPr anchor="t">
            <a:noAutofit/>
          </a:bodyPr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Draft Headline </a:t>
            </a:r>
            <a:br>
              <a:rPr lang="en-US"/>
            </a:br>
            <a:r>
              <a:rPr lang="en-US"/>
              <a:t>Goes Here</a:t>
            </a:r>
          </a:p>
        </p:txBody>
      </p:sp>
      <p:sp>
        <p:nvSpPr>
          <p:cNvPr id="2" name="Text Placeholder 28">
            <a:extLst>
              <a:ext uri="{FF2B5EF4-FFF2-40B4-BE49-F238E27FC236}">
                <a16:creationId xmlns:a16="http://schemas.microsoft.com/office/drawing/2014/main" id="{0C0B2CDD-AE86-4F28-1A2D-FA9CA038A85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5300" y="2403094"/>
            <a:ext cx="5010912" cy="3694176"/>
          </a:xfrm>
        </p:spPr>
        <p:txBody>
          <a:bodyPr>
            <a:noAutofit/>
          </a:bodyPr>
          <a:lstStyle>
            <a:lvl1pPr marL="0" indent="0">
              <a:buNone/>
              <a:defRPr sz="1440"/>
            </a:lvl1pPr>
          </a:lstStyle>
          <a:p>
            <a:pPr marL="0" marR="0" lvl="0" indent="0" algn="l" defTabSz="731520" rtl="0" eaLnBrk="1" fontAlgn="auto" latinLnBrk="0" hangingPunct="1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In general, please keep type sizes as designed. Headlines are 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50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Teodor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Regular. </a:t>
            </a:r>
            <a:b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</a:b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Body copy is 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18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Inter Regular. </a:t>
            </a: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Quote pages are defaulted at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45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Mori Bold</a:t>
            </a: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but </a:t>
            </a:r>
            <a:b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</a:b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may be adjusted for longer or shorter quotes. Please keep in mind legibility when creating slides.</a:t>
            </a:r>
            <a:endParaRPr lang="en-US">
              <a:latin typeface="Inter" panose="020B0502030000000004" pitchFamily="34" charset="0"/>
              <a:ea typeface="Inter" panose="020B0502030000000004" pitchFamily="34" charset="0"/>
              <a:cs typeface="Inter" panose="020B0502030000000004" pitchFamily="34" charset="0"/>
            </a:endParaRPr>
          </a:p>
          <a:p>
            <a:pPr lvl="0"/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Lorem ipsum dolor sit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amet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,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consectetur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adipiscing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elit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Sed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posuere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consectetur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est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at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lobortis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Nullam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id dolor id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nibh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ultricies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vehicula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ut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elit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Maecenas sed diam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eget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risus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varius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blandit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sit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amet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non magna.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Curabitur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blandit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tempus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porttitor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Etiam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porta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sem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malesuada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magna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mollis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euismod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</a:t>
            </a:r>
            <a:endParaRPr lang="en-US"/>
          </a:p>
        </p:txBody>
      </p:sp>
      <p:sp>
        <p:nvSpPr>
          <p:cNvPr id="6" name="Text Placeholder 28">
            <a:extLst>
              <a:ext uri="{FF2B5EF4-FFF2-40B4-BE49-F238E27FC236}">
                <a16:creationId xmlns:a16="http://schemas.microsoft.com/office/drawing/2014/main" id="{F3113A05-86BE-83F2-74C2-9ABEE23C508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725668" y="2403094"/>
            <a:ext cx="5010912" cy="3694176"/>
          </a:xfrm>
        </p:spPr>
        <p:txBody>
          <a:bodyPr>
            <a:noAutofit/>
          </a:bodyPr>
          <a:lstStyle>
            <a:lvl1pPr marL="0" indent="0">
              <a:buNone/>
              <a:defRPr sz="1440"/>
            </a:lvl1pPr>
          </a:lstStyle>
          <a:p>
            <a:pPr marL="0" marR="0" lvl="0" indent="0" algn="l" defTabSz="731520" rtl="0" eaLnBrk="1" fontAlgn="auto" latinLnBrk="0" hangingPunct="1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In general, please keep type sizes as designed. Headlines are 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50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Teodor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Regular. </a:t>
            </a:r>
            <a:b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</a:b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Body copy is 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18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Inter Regular. </a:t>
            </a: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Quote pages are defaulted at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45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Mori Bold</a:t>
            </a: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but </a:t>
            </a:r>
            <a:b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</a:b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may be adjusted for longer or shorter quotes. Please keep in mind legibility when creating slides.</a:t>
            </a:r>
            <a:endParaRPr lang="en-US">
              <a:latin typeface="Inter" panose="020B0502030000000004" pitchFamily="34" charset="0"/>
              <a:ea typeface="Inter" panose="020B0502030000000004" pitchFamily="34" charset="0"/>
              <a:cs typeface="Inter" panose="020B0502030000000004" pitchFamily="34" charset="0"/>
            </a:endParaRPr>
          </a:p>
          <a:p>
            <a:pPr lvl="0"/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Lorem ipsum dolor sit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amet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,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consectetur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adipiscing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elit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Sed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posuere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consectetur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est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at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lobortis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Nullam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id dolor id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nibh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ultricies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vehicula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ut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elit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Maecenas sed diam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eget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risus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varius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blandit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sit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amet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non magna.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Curabitur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blandit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tempus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porttitor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Etiam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porta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sem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malesuada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magna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mollis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euismod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62137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ColumnTextSlide(Bulletpoints)_Type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ooter Placeholder 24">
            <a:extLst>
              <a:ext uri="{FF2B5EF4-FFF2-40B4-BE49-F238E27FC236}">
                <a16:creationId xmlns:a16="http://schemas.microsoft.com/office/drawing/2014/main" id="{3D86A2E6-37E8-7AE9-F4FF-C96578C22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91013" y="6277266"/>
            <a:ext cx="4114800" cy="365760"/>
          </a:xfrm>
        </p:spPr>
        <p:txBody>
          <a:bodyPr/>
          <a:lstStyle/>
          <a:p>
            <a:r>
              <a:rPr lang="en-US"/>
              <a:t>©COMMUNITY CATALYST   •</a:t>
            </a:r>
          </a:p>
        </p:txBody>
      </p:sp>
      <p:sp>
        <p:nvSpPr>
          <p:cNvPr id="26" name="Slide Number Placeholder 25">
            <a:extLst>
              <a:ext uri="{FF2B5EF4-FFF2-40B4-BE49-F238E27FC236}">
                <a16:creationId xmlns:a16="http://schemas.microsoft.com/office/drawing/2014/main" id="{17F2FA13-75CA-BFED-86F1-D84E71CFC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DE40D-D43C-0A42-89A0-C57E32B0199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DFF0D6F7-7D40-BCE6-6ECD-94064C735F0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5300" y="760730"/>
            <a:ext cx="4389120" cy="219456"/>
          </a:xfrm>
        </p:spPr>
        <p:txBody>
          <a:bodyPr anchor="ctr">
            <a:noAutofit/>
          </a:bodyPr>
          <a:lstStyle>
            <a:lvl1pPr marL="0" indent="0">
              <a:buNone/>
              <a:defRPr sz="1280" b="1">
                <a:solidFill>
                  <a:schemeClr val="tx2"/>
                </a:solidFill>
              </a:defRPr>
            </a:lvl1pPr>
            <a:lvl2pPr marL="365760" indent="0">
              <a:buNone/>
              <a:defRPr/>
            </a:lvl2pPr>
          </a:lstStyle>
          <a:p>
            <a:pPr lvl="0"/>
            <a:r>
              <a:rPr lang="en-US"/>
              <a:t>THIS IS A SECTION HEADER</a:t>
            </a:r>
          </a:p>
        </p:txBody>
      </p:sp>
      <p:pic>
        <p:nvPicPr>
          <p:cNvPr id="32" name="Image 1" descr="preencoded.png">
            <a:extLst>
              <a:ext uri="{FF2B5EF4-FFF2-40B4-BE49-F238E27FC236}">
                <a16:creationId xmlns:a16="http://schemas.microsoft.com/office/drawing/2014/main" id="{7F1A5B71-7007-7718-6715-234420C25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529061" y="6240780"/>
            <a:ext cx="460351" cy="460550"/>
          </a:xfrm>
          <a:prstGeom prst="rect">
            <a:avLst/>
          </a:prstGeom>
        </p:spPr>
      </p:pic>
      <p:sp>
        <p:nvSpPr>
          <p:cNvPr id="3" name="Title 26">
            <a:extLst>
              <a:ext uri="{FF2B5EF4-FFF2-40B4-BE49-F238E27FC236}">
                <a16:creationId xmlns:a16="http://schemas.microsoft.com/office/drawing/2014/main" id="{7B435B38-6D29-5F16-D9A9-45A54BB1A67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5300" y="1143000"/>
            <a:ext cx="10241280" cy="1097280"/>
          </a:xfrm>
        </p:spPr>
        <p:txBody>
          <a:bodyPr anchor="t">
            <a:noAutofit/>
          </a:bodyPr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Draft Headline </a:t>
            </a:r>
            <a:br>
              <a:rPr lang="en-US"/>
            </a:br>
            <a:r>
              <a:rPr lang="en-US"/>
              <a:t>Goes Here</a:t>
            </a:r>
          </a:p>
        </p:txBody>
      </p:sp>
      <p:sp>
        <p:nvSpPr>
          <p:cNvPr id="4" name="Text Placeholder 28">
            <a:extLst>
              <a:ext uri="{FF2B5EF4-FFF2-40B4-BE49-F238E27FC236}">
                <a16:creationId xmlns:a16="http://schemas.microsoft.com/office/drawing/2014/main" id="{598AF039-4520-3FB9-9585-A2427019B84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5300" y="2403094"/>
            <a:ext cx="5010912" cy="3694176"/>
          </a:xfrm>
        </p:spPr>
        <p:txBody>
          <a:bodyPr>
            <a:noAutofit/>
          </a:bodyPr>
          <a:lstStyle>
            <a:lvl1pPr marL="0" indent="0">
              <a:buNone/>
              <a:defRPr sz="1440"/>
            </a:lvl1pPr>
          </a:lstStyle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Vivamus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sagittis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lacus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vel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augue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laoreet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rutrum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faucibus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dolor auctor. Donec sed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dui. Vestibulum id ligula porta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felis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euismod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semper.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Integer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posuere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erat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a ante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venenatis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dapibus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posuere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aliquet.Maecenas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faucibus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mollis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interdum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 Vestibulum id ligula porta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felis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euismod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semper. Donec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mi porta gravida at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eget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metus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Donec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ullamcorper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nulla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metus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auctor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fringilla.Lorem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ipsum dolor sit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amet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consectetur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adipiscing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Duis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mollis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est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commodo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luctus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nisi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erat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porttitor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ligula,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eget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lacinia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sem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nec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 Donec sed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dui.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Nullam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id dolor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nibh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ultricies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vehicula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b="0" i="0">
              <a:solidFill>
                <a:srgbClr val="444444"/>
              </a:solidFill>
              <a:latin typeface="Inter Regular" pitchFamily="34" charset="0"/>
              <a:ea typeface="Inter Regular" pitchFamily="34" charset="-122"/>
              <a:cs typeface="Inter Regular" pitchFamily="34" charset="-120"/>
            </a:endParaRPr>
          </a:p>
        </p:txBody>
      </p:sp>
      <p:sp>
        <p:nvSpPr>
          <p:cNvPr id="5" name="Text Placeholder 28">
            <a:extLst>
              <a:ext uri="{FF2B5EF4-FFF2-40B4-BE49-F238E27FC236}">
                <a16:creationId xmlns:a16="http://schemas.microsoft.com/office/drawing/2014/main" id="{4A4EC20C-767A-844E-1EAC-9A922E1DD3D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725668" y="2403094"/>
            <a:ext cx="5010912" cy="3694176"/>
          </a:xfrm>
        </p:spPr>
        <p:txBody>
          <a:bodyPr>
            <a:noAutofit/>
          </a:bodyPr>
          <a:lstStyle>
            <a:lvl1pPr marL="0" indent="0">
              <a:buNone/>
              <a:defRPr sz="1440"/>
            </a:lvl1pPr>
          </a:lstStyle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Vivamus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sagittis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lacus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vel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augue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laoreet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rutrum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faucibus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dolor auctor. Donec sed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dui. Vestibulum id ligula porta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felis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euismod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semper.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Integer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posuere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erat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a ante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venenatis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dapibus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posuere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aliquet.Maecenas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faucibus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mollis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interdum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 Vestibulum id ligula porta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felis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euismod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semper. Donec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mi porta gravida at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eget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metus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Donec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ullamcorper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nulla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metus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auctor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fringilla.Lorem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ipsum dolor sit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amet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consectetur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adipiscing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Duis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mollis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est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commodo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luctus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nisi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erat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porttitor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ligula,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eget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lacinia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sem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nec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 Donec sed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dui.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Nullam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id dolor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nibh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ultricies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vehicula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b="0" i="0">
              <a:solidFill>
                <a:srgbClr val="444444"/>
              </a:solidFill>
              <a:latin typeface="Inter Regular" pitchFamily="34" charset="0"/>
              <a:ea typeface="Inter Regular" pitchFamily="34" charset="-122"/>
              <a:cs typeface="Inter Regular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8919530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ImageRight_Type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ooter Placeholder 24">
            <a:extLst>
              <a:ext uri="{FF2B5EF4-FFF2-40B4-BE49-F238E27FC236}">
                <a16:creationId xmlns:a16="http://schemas.microsoft.com/office/drawing/2014/main" id="{3D86A2E6-37E8-7AE9-F4FF-C96578C22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91013" y="6277266"/>
            <a:ext cx="4114800" cy="365760"/>
          </a:xfrm>
        </p:spPr>
        <p:txBody>
          <a:bodyPr/>
          <a:lstStyle/>
          <a:p>
            <a:r>
              <a:rPr lang="en-US"/>
              <a:t>©COMMUNITY CATALYST   •</a:t>
            </a:r>
          </a:p>
        </p:txBody>
      </p:sp>
      <p:sp>
        <p:nvSpPr>
          <p:cNvPr id="26" name="Slide Number Placeholder 25">
            <a:extLst>
              <a:ext uri="{FF2B5EF4-FFF2-40B4-BE49-F238E27FC236}">
                <a16:creationId xmlns:a16="http://schemas.microsoft.com/office/drawing/2014/main" id="{17F2FA13-75CA-BFED-86F1-D84E71CFC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DE40D-D43C-0A42-89A0-C57E32B0199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7" name="Title 26">
            <a:extLst>
              <a:ext uri="{FF2B5EF4-FFF2-40B4-BE49-F238E27FC236}">
                <a16:creationId xmlns:a16="http://schemas.microsoft.com/office/drawing/2014/main" id="{48716680-536D-FA34-E3A6-E5FAF91AF4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5300" y="1141171"/>
            <a:ext cx="5852160" cy="594413"/>
          </a:xfrm>
        </p:spPr>
        <p:txBody>
          <a:bodyPr anchor="t">
            <a:noAutofit/>
          </a:bodyPr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Draft Headline Goes Here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B8872F69-8DF1-F24F-D6FE-4972D3C3252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5300" y="1894637"/>
            <a:ext cx="5852160" cy="4198925"/>
          </a:xfrm>
        </p:spPr>
        <p:txBody>
          <a:bodyPr>
            <a:noAutofit/>
          </a:bodyPr>
          <a:lstStyle>
            <a:lvl1pPr marL="0" indent="0">
              <a:buNone/>
              <a:defRPr sz="1440"/>
            </a:lvl1pPr>
          </a:lstStyle>
          <a:p>
            <a:pPr marL="0" marR="0" lvl="0" indent="0" algn="l" defTabSz="731520" rtl="0" eaLnBrk="1" fontAlgn="auto" latinLnBrk="0" hangingPunct="1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In general, please keep type sizes as designed. </a:t>
            </a:r>
            <a:b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</a:b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Headlines are 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50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Teodor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Regular. </a:t>
            </a:r>
            <a:b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</a:b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Body copy is 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18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Inter Regular. </a:t>
            </a:r>
            <a:b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</a:b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Quote pages are defaulted at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45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Mori Bold</a:t>
            </a: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but may be adjusted for longer or shorter quotes. Please keep in mind legibility when creating slides.</a:t>
            </a:r>
            <a:endParaRPr lang="en-US">
              <a:latin typeface="Inter" panose="020B0502030000000004" pitchFamily="34" charset="0"/>
              <a:ea typeface="Inter" panose="020B0502030000000004" pitchFamily="34" charset="0"/>
              <a:cs typeface="Inter" panose="020B0502030000000004" pitchFamily="34" charset="0"/>
            </a:endParaRPr>
          </a:p>
          <a:p>
            <a:pPr lvl="0"/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Lorem ipsum dolor sit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amet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,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consectetur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adipiscing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elit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Sed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posuere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consectetur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est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at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lobortis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Nullam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id dolor id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nibh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ultricies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vehicula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ut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elit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Maecenas sed diam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eget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risus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varius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blandit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sit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amet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non magna.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Curabitur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blandit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tempus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porttitor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Etiam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porta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sem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malesuada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magna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mollis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euismod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</a:t>
            </a:r>
            <a:endParaRPr lang="en-US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DFF0D6F7-7D40-BCE6-6ECD-94064C735F0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5300" y="760730"/>
            <a:ext cx="4389120" cy="219456"/>
          </a:xfrm>
        </p:spPr>
        <p:txBody>
          <a:bodyPr anchor="ctr">
            <a:noAutofit/>
          </a:bodyPr>
          <a:lstStyle>
            <a:lvl1pPr marL="0" indent="0">
              <a:buNone/>
              <a:defRPr sz="1280" b="1">
                <a:solidFill>
                  <a:schemeClr val="tx2"/>
                </a:solidFill>
              </a:defRPr>
            </a:lvl1pPr>
            <a:lvl2pPr marL="365760" indent="0">
              <a:buNone/>
              <a:defRPr/>
            </a:lvl2pPr>
          </a:lstStyle>
          <a:p>
            <a:pPr lvl="0"/>
            <a:r>
              <a:rPr lang="en-US"/>
              <a:t>THIS IS A SECTION HEADER</a:t>
            </a:r>
          </a:p>
        </p:txBody>
      </p:sp>
      <p:pic>
        <p:nvPicPr>
          <p:cNvPr id="32" name="Image 1" descr="preencoded.png">
            <a:extLst>
              <a:ext uri="{FF2B5EF4-FFF2-40B4-BE49-F238E27FC236}">
                <a16:creationId xmlns:a16="http://schemas.microsoft.com/office/drawing/2014/main" id="{7F1A5B71-7007-7718-6715-234420C25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529061" y="6240780"/>
            <a:ext cx="460351" cy="460550"/>
          </a:xfrm>
          <a:prstGeom prst="rect">
            <a:avLst/>
          </a:prstGeom>
        </p:spPr>
      </p:pic>
      <p:sp>
        <p:nvSpPr>
          <p:cNvPr id="3" name="Picture Placeholder 4">
            <a:extLst>
              <a:ext uri="{FF2B5EF4-FFF2-40B4-BE49-F238E27FC236}">
                <a16:creationId xmlns:a16="http://schemas.microsoft.com/office/drawing/2014/main" id="{FF495ED6-7536-3B48-9011-1CF99F5E75C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071360" y="-1829"/>
            <a:ext cx="5120640" cy="6861658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7127776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ImageRight(Bulletpoints)_Type0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ooter Placeholder 24">
            <a:extLst>
              <a:ext uri="{FF2B5EF4-FFF2-40B4-BE49-F238E27FC236}">
                <a16:creationId xmlns:a16="http://schemas.microsoft.com/office/drawing/2014/main" id="{3D86A2E6-37E8-7AE9-F4FF-C96578C22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91013" y="6277266"/>
            <a:ext cx="4114800" cy="365760"/>
          </a:xfrm>
        </p:spPr>
        <p:txBody>
          <a:bodyPr/>
          <a:lstStyle/>
          <a:p>
            <a:r>
              <a:rPr lang="en-US"/>
              <a:t>©COMMUNITY CATALYST   •</a:t>
            </a:r>
          </a:p>
        </p:txBody>
      </p:sp>
      <p:sp>
        <p:nvSpPr>
          <p:cNvPr id="26" name="Slide Number Placeholder 25">
            <a:extLst>
              <a:ext uri="{FF2B5EF4-FFF2-40B4-BE49-F238E27FC236}">
                <a16:creationId xmlns:a16="http://schemas.microsoft.com/office/drawing/2014/main" id="{17F2FA13-75CA-BFED-86F1-D84E71CFC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DE40D-D43C-0A42-89A0-C57E32B0199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7" name="Title 26">
            <a:extLst>
              <a:ext uri="{FF2B5EF4-FFF2-40B4-BE49-F238E27FC236}">
                <a16:creationId xmlns:a16="http://schemas.microsoft.com/office/drawing/2014/main" id="{48716680-536D-FA34-E3A6-E5FAF91AF4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5300" y="1141171"/>
            <a:ext cx="5852160" cy="594413"/>
          </a:xfrm>
        </p:spPr>
        <p:txBody>
          <a:bodyPr anchor="t">
            <a:noAutofit/>
          </a:bodyPr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Draft Headline Goes Here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B8872F69-8DF1-F24F-D6FE-4972D3C3252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5300" y="1894637"/>
            <a:ext cx="5852160" cy="4198925"/>
          </a:xfrm>
        </p:spPr>
        <p:txBody>
          <a:bodyPr>
            <a:noAutofit/>
          </a:bodyPr>
          <a:lstStyle>
            <a:lvl1pPr marL="0" indent="0">
              <a:buNone/>
              <a:defRPr sz="1440"/>
            </a:lvl1pPr>
          </a:lstStyle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Vivamus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sagittis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lacus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vel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augue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laoreet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rutrum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faucibus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dolor auctor. Donec sed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dui. Vestibulum id ligula porta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felis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euismod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semper.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Integer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posuere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erat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a ante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venenatis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dapibus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posuere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aliquet.Maecenas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faucibus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mollis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interdum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 Vestibulum id ligula porta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felis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euismod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semper. Donec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mi porta gravida at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eget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metus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Donec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ullamcorper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nulla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metus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auctor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fringilla.Lorem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ipsum dolor sit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amet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consectetur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adipiscing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Duis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mollis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est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commodo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luctus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nisi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erat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porttitor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ligula,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eget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lacinia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sem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nec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 Donec sed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dui.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Nullam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id dolor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nibh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ultricies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vehicula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b="0" i="0">
              <a:solidFill>
                <a:srgbClr val="444444"/>
              </a:solidFill>
              <a:latin typeface="Inter Regular" pitchFamily="34" charset="0"/>
              <a:ea typeface="Inter Regular" pitchFamily="34" charset="-122"/>
              <a:cs typeface="Inter Regular" pitchFamily="34" charset="-120"/>
            </a:endParaRP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DFF0D6F7-7D40-BCE6-6ECD-94064C735F0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5300" y="760730"/>
            <a:ext cx="4389120" cy="219456"/>
          </a:xfrm>
        </p:spPr>
        <p:txBody>
          <a:bodyPr anchor="ctr">
            <a:noAutofit/>
          </a:bodyPr>
          <a:lstStyle>
            <a:lvl1pPr marL="0" indent="0">
              <a:buNone/>
              <a:defRPr sz="1280" b="1">
                <a:solidFill>
                  <a:schemeClr val="tx2"/>
                </a:solidFill>
              </a:defRPr>
            </a:lvl1pPr>
            <a:lvl2pPr marL="365760" indent="0">
              <a:buNone/>
              <a:defRPr/>
            </a:lvl2pPr>
          </a:lstStyle>
          <a:p>
            <a:pPr lvl="0"/>
            <a:r>
              <a:rPr lang="en-US"/>
              <a:t>THIS IS A SECTION HEADER</a:t>
            </a:r>
          </a:p>
        </p:txBody>
      </p:sp>
      <p:pic>
        <p:nvPicPr>
          <p:cNvPr id="32" name="Image 1" descr="preencoded.png">
            <a:extLst>
              <a:ext uri="{FF2B5EF4-FFF2-40B4-BE49-F238E27FC236}">
                <a16:creationId xmlns:a16="http://schemas.microsoft.com/office/drawing/2014/main" id="{7F1A5B71-7007-7718-6715-234420C25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529061" y="6240780"/>
            <a:ext cx="460351" cy="460550"/>
          </a:xfrm>
          <a:prstGeom prst="rect">
            <a:avLst/>
          </a:prstGeom>
        </p:spPr>
      </p:pic>
      <p:sp>
        <p:nvSpPr>
          <p:cNvPr id="3" name="Picture Placeholder 4">
            <a:extLst>
              <a:ext uri="{FF2B5EF4-FFF2-40B4-BE49-F238E27FC236}">
                <a16:creationId xmlns:a16="http://schemas.microsoft.com/office/drawing/2014/main" id="{FF495ED6-7536-3B48-9011-1CF99F5E75C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071360" y="-1829"/>
            <a:ext cx="5120640" cy="6861658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29538706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ImageLeft_Type0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ooter Placeholder 24">
            <a:extLst>
              <a:ext uri="{FF2B5EF4-FFF2-40B4-BE49-F238E27FC236}">
                <a16:creationId xmlns:a16="http://schemas.microsoft.com/office/drawing/2014/main" id="{3D86A2E6-37E8-7AE9-F4FF-C96578C22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91013" y="6277266"/>
            <a:ext cx="4114800" cy="365760"/>
          </a:xfrm>
        </p:spPr>
        <p:txBody>
          <a:bodyPr/>
          <a:lstStyle/>
          <a:p>
            <a:r>
              <a:rPr lang="en-US"/>
              <a:t>©COMMUNITY CATALYST   •</a:t>
            </a:r>
          </a:p>
        </p:txBody>
      </p:sp>
      <p:sp>
        <p:nvSpPr>
          <p:cNvPr id="26" name="Slide Number Placeholder 25">
            <a:extLst>
              <a:ext uri="{FF2B5EF4-FFF2-40B4-BE49-F238E27FC236}">
                <a16:creationId xmlns:a16="http://schemas.microsoft.com/office/drawing/2014/main" id="{17F2FA13-75CA-BFED-86F1-D84E71CFC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DE40D-D43C-0A42-89A0-C57E32B0199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7" name="Title 26">
            <a:extLst>
              <a:ext uri="{FF2B5EF4-FFF2-40B4-BE49-F238E27FC236}">
                <a16:creationId xmlns:a16="http://schemas.microsoft.com/office/drawing/2014/main" id="{48716680-536D-FA34-E3A6-E5FAF91AF4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76595" y="1141171"/>
            <a:ext cx="5852160" cy="594413"/>
          </a:xfrm>
        </p:spPr>
        <p:txBody>
          <a:bodyPr anchor="t">
            <a:noAutofit/>
          </a:bodyPr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Draft Headline Goes Here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B8872F69-8DF1-F24F-D6FE-4972D3C3252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676595" y="1894637"/>
            <a:ext cx="5852160" cy="4198925"/>
          </a:xfrm>
        </p:spPr>
        <p:txBody>
          <a:bodyPr>
            <a:noAutofit/>
          </a:bodyPr>
          <a:lstStyle>
            <a:lvl1pPr marL="0" indent="0">
              <a:buNone/>
              <a:defRPr sz="1440"/>
            </a:lvl1pPr>
          </a:lstStyle>
          <a:p>
            <a:pPr marL="0" marR="0" lvl="0" indent="0" algn="l" defTabSz="731520" rtl="0" eaLnBrk="1" fontAlgn="auto" latinLnBrk="0" hangingPunct="1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In general, please keep type sizes as designed. </a:t>
            </a:r>
            <a:b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</a:b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Headlines are 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50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Teodor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Regular. </a:t>
            </a:r>
            <a:b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</a:b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Body copy is 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18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Inter Regular. </a:t>
            </a:r>
            <a:b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</a:b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Quote pages are defaulted at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45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Mori Bold</a:t>
            </a: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but may be adjusted for longer or shorter quotes. Please keep in mind legibility when creating slides.</a:t>
            </a:r>
            <a:endParaRPr lang="en-US">
              <a:latin typeface="Inter" panose="020B0502030000000004" pitchFamily="34" charset="0"/>
              <a:ea typeface="Inter" panose="020B0502030000000004" pitchFamily="34" charset="0"/>
              <a:cs typeface="Inter" panose="020B0502030000000004" pitchFamily="34" charset="0"/>
            </a:endParaRPr>
          </a:p>
          <a:p>
            <a:pPr lvl="0"/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Lorem ipsum dolor sit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amet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,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consectetur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adipiscing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elit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Sed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posuere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consectetur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est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at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lobortis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Nullam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id dolor id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nibh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ultricies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vehicula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ut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elit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Maecenas sed diam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eget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risus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varius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blandit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sit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amet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non magna.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Curabitur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blandit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tempus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porttitor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Etiam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porta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sem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malesuada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magna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mollis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euismod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</a:t>
            </a:r>
            <a:endParaRPr lang="en-US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DFF0D6F7-7D40-BCE6-6ECD-94064C735F0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676595" y="760730"/>
            <a:ext cx="4389120" cy="219456"/>
          </a:xfrm>
        </p:spPr>
        <p:txBody>
          <a:bodyPr anchor="ctr">
            <a:noAutofit/>
          </a:bodyPr>
          <a:lstStyle>
            <a:lvl1pPr marL="0" indent="0">
              <a:buNone/>
              <a:defRPr sz="1280" b="1">
                <a:solidFill>
                  <a:schemeClr val="tx2"/>
                </a:solidFill>
              </a:defRPr>
            </a:lvl1pPr>
            <a:lvl2pPr marL="365760" indent="0">
              <a:buNone/>
              <a:defRPr/>
            </a:lvl2pPr>
          </a:lstStyle>
          <a:p>
            <a:pPr lvl="0"/>
            <a:r>
              <a:rPr lang="en-US"/>
              <a:t>THIS IS A SECTION HEADER</a:t>
            </a:r>
          </a:p>
        </p:txBody>
      </p:sp>
      <p:pic>
        <p:nvPicPr>
          <p:cNvPr id="32" name="Image 1" descr="preencoded.png">
            <a:extLst>
              <a:ext uri="{FF2B5EF4-FFF2-40B4-BE49-F238E27FC236}">
                <a16:creationId xmlns:a16="http://schemas.microsoft.com/office/drawing/2014/main" id="{7F1A5B71-7007-7718-6715-234420C25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529061" y="6240780"/>
            <a:ext cx="460351" cy="460550"/>
          </a:xfrm>
          <a:prstGeom prst="rect">
            <a:avLst/>
          </a:prstGeom>
        </p:spPr>
      </p:pic>
      <p:sp>
        <p:nvSpPr>
          <p:cNvPr id="3" name="Picture Placeholder 4">
            <a:extLst>
              <a:ext uri="{FF2B5EF4-FFF2-40B4-BE49-F238E27FC236}">
                <a16:creationId xmlns:a16="http://schemas.microsoft.com/office/drawing/2014/main" id="{FF495ED6-7536-3B48-9011-1CF99F5E75C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-1829"/>
            <a:ext cx="5120640" cy="6861658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69825099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ImageLeft(Bulletpoints)_Type0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ooter Placeholder 24">
            <a:extLst>
              <a:ext uri="{FF2B5EF4-FFF2-40B4-BE49-F238E27FC236}">
                <a16:creationId xmlns:a16="http://schemas.microsoft.com/office/drawing/2014/main" id="{3D86A2E6-37E8-7AE9-F4FF-C96578C22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91013" y="6277266"/>
            <a:ext cx="4114800" cy="365760"/>
          </a:xfrm>
        </p:spPr>
        <p:txBody>
          <a:bodyPr/>
          <a:lstStyle/>
          <a:p>
            <a:r>
              <a:rPr lang="en-US"/>
              <a:t>©COMMUNITY CATALYST   •</a:t>
            </a:r>
          </a:p>
        </p:txBody>
      </p:sp>
      <p:sp>
        <p:nvSpPr>
          <p:cNvPr id="26" name="Slide Number Placeholder 25">
            <a:extLst>
              <a:ext uri="{FF2B5EF4-FFF2-40B4-BE49-F238E27FC236}">
                <a16:creationId xmlns:a16="http://schemas.microsoft.com/office/drawing/2014/main" id="{17F2FA13-75CA-BFED-86F1-D84E71CFC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DE40D-D43C-0A42-89A0-C57E32B0199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7" name="Title 26">
            <a:extLst>
              <a:ext uri="{FF2B5EF4-FFF2-40B4-BE49-F238E27FC236}">
                <a16:creationId xmlns:a16="http://schemas.microsoft.com/office/drawing/2014/main" id="{48716680-536D-FA34-E3A6-E5FAF91AF4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76595" y="1141171"/>
            <a:ext cx="5852160" cy="594413"/>
          </a:xfrm>
        </p:spPr>
        <p:txBody>
          <a:bodyPr anchor="t">
            <a:noAutofit/>
          </a:bodyPr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Draft Headline Goes Here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B8872F69-8DF1-F24F-D6FE-4972D3C3252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676595" y="1894637"/>
            <a:ext cx="5852160" cy="4198925"/>
          </a:xfrm>
        </p:spPr>
        <p:txBody>
          <a:bodyPr>
            <a:noAutofit/>
          </a:bodyPr>
          <a:lstStyle>
            <a:lvl1pPr marL="0" indent="0">
              <a:buNone/>
              <a:defRPr sz="1440"/>
            </a:lvl1pPr>
          </a:lstStyle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Vivamus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sagittis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lacus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vel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augue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laoreet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rutrum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faucibus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dolor auctor. Donec sed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dui. Vestibulum id ligula porta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felis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euismod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semper.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Integer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posuere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erat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a ante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venenatis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dapibus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posuere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aliquet.Maecenas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faucibus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mollis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interdum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 Vestibulum id ligula porta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felis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euismod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semper. Donec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mi porta gravida at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eget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metus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Donec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ullamcorper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nulla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metus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auctor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fringilla.Lorem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ipsum dolor sit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amet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consectetur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adipiscing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Duis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mollis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est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commodo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luctus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nisi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erat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porttitor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ligula,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eget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lacinia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sem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nec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 Donec sed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dui.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Nullam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id dolor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nibh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ultricies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vehicula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b="0" i="0">
              <a:solidFill>
                <a:srgbClr val="444444"/>
              </a:solidFill>
              <a:latin typeface="Inter Regular" pitchFamily="34" charset="0"/>
              <a:ea typeface="Inter Regular" pitchFamily="34" charset="-122"/>
              <a:cs typeface="Inter Regular" pitchFamily="34" charset="-120"/>
            </a:endParaRP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DFF0D6F7-7D40-BCE6-6ECD-94064C735F0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676595" y="760730"/>
            <a:ext cx="4389120" cy="219456"/>
          </a:xfrm>
        </p:spPr>
        <p:txBody>
          <a:bodyPr anchor="ctr">
            <a:noAutofit/>
          </a:bodyPr>
          <a:lstStyle>
            <a:lvl1pPr marL="0" indent="0">
              <a:buNone/>
              <a:defRPr sz="1280" b="1">
                <a:solidFill>
                  <a:schemeClr val="tx2"/>
                </a:solidFill>
              </a:defRPr>
            </a:lvl1pPr>
            <a:lvl2pPr marL="365760" indent="0">
              <a:buNone/>
              <a:defRPr/>
            </a:lvl2pPr>
          </a:lstStyle>
          <a:p>
            <a:pPr lvl="0"/>
            <a:r>
              <a:rPr lang="en-US"/>
              <a:t>THIS IS A SECTION HEADER</a:t>
            </a:r>
          </a:p>
        </p:txBody>
      </p:sp>
      <p:pic>
        <p:nvPicPr>
          <p:cNvPr id="32" name="Image 1" descr="preencoded.png">
            <a:extLst>
              <a:ext uri="{FF2B5EF4-FFF2-40B4-BE49-F238E27FC236}">
                <a16:creationId xmlns:a16="http://schemas.microsoft.com/office/drawing/2014/main" id="{7F1A5B71-7007-7718-6715-234420C25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529061" y="6240780"/>
            <a:ext cx="460351" cy="460550"/>
          </a:xfrm>
          <a:prstGeom prst="rect">
            <a:avLst/>
          </a:prstGeom>
        </p:spPr>
      </p:pic>
      <p:sp>
        <p:nvSpPr>
          <p:cNvPr id="3" name="Picture Placeholder 4">
            <a:extLst>
              <a:ext uri="{FF2B5EF4-FFF2-40B4-BE49-F238E27FC236}">
                <a16:creationId xmlns:a16="http://schemas.microsoft.com/office/drawing/2014/main" id="{FF495ED6-7536-3B48-9011-1CF99F5E75C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-1829"/>
            <a:ext cx="5120640" cy="6861658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8104617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ImageRight_Type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8A4DDF28-1D20-F147-6012-88B524A36F0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071360" y="-1829"/>
            <a:ext cx="5120640" cy="6861658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5" name="Footer Placeholder 24">
            <a:extLst>
              <a:ext uri="{FF2B5EF4-FFF2-40B4-BE49-F238E27FC236}">
                <a16:creationId xmlns:a16="http://schemas.microsoft.com/office/drawing/2014/main" id="{3D86A2E6-37E8-7AE9-F4FF-C96578C22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91013" y="6277266"/>
            <a:ext cx="4114800" cy="365760"/>
          </a:xfrm>
        </p:spPr>
        <p:txBody>
          <a:bodyPr/>
          <a:lstStyle/>
          <a:p>
            <a:r>
              <a:rPr lang="en-US"/>
              <a:t>©COMMUNITY CATALYST   •</a:t>
            </a:r>
          </a:p>
        </p:txBody>
      </p:sp>
      <p:sp>
        <p:nvSpPr>
          <p:cNvPr id="26" name="Slide Number Placeholder 25">
            <a:extLst>
              <a:ext uri="{FF2B5EF4-FFF2-40B4-BE49-F238E27FC236}">
                <a16:creationId xmlns:a16="http://schemas.microsoft.com/office/drawing/2014/main" id="{17F2FA13-75CA-BFED-86F1-D84E71CFC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DE40D-D43C-0A42-89A0-C57E32B0199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7" name="Title 26">
            <a:extLst>
              <a:ext uri="{FF2B5EF4-FFF2-40B4-BE49-F238E27FC236}">
                <a16:creationId xmlns:a16="http://schemas.microsoft.com/office/drawing/2014/main" id="{48716680-536D-FA34-E3A6-E5FAF91AF4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5300" y="1143000"/>
            <a:ext cx="5852160" cy="1097280"/>
          </a:xfrm>
        </p:spPr>
        <p:txBody>
          <a:bodyPr anchor="t">
            <a:noAutofit/>
          </a:bodyPr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Draft Headline </a:t>
            </a:r>
            <a:br>
              <a:rPr lang="en-US"/>
            </a:br>
            <a:r>
              <a:rPr lang="en-US"/>
              <a:t>Goes Here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B8872F69-8DF1-F24F-D6FE-4972D3C3252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5300" y="2403094"/>
            <a:ext cx="5852160" cy="3694176"/>
          </a:xfrm>
        </p:spPr>
        <p:txBody>
          <a:bodyPr>
            <a:noAutofit/>
          </a:bodyPr>
          <a:lstStyle>
            <a:lvl1pPr marL="0" indent="0">
              <a:buNone/>
              <a:defRPr sz="1440"/>
            </a:lvl1pPr>
          </a:lstStyle>
          <a:p>
            <a:pPr marL="0" marR="0" lvl="0" indent="0" algn="l" defTabSz="731520" rtl="0" eaLnBrk="1" fontAlgn="auto" latinLnBrk="0" hangingPunct="1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In general, please keep type sizes as designed. Headlines are 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50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Teodor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Regular. </a:t>
            </a:r>
            <a:b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</a:b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Body copy is 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18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Inter Regular. </a:t>
            </a: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Quote pages are defaulted at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45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Mori Bold</a:t>
            </a: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but </a:t>
            </a:r>
            <a:b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</a:b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may be adjusted for longer or shorter quotes. Please keep in mind legibility when creating slides.</a:t>
            </a:r>
            <a:endParaRPr lang="en-US">
              <a:latin typeface="Inter" panose="020B0502030000000004" pitchFamily="34" charset="0"/>
              <a:ea typeface="Inter" panose="020B0502030000000004" pitchFamily="34" charset="0"/>
              <a:cs typeface="Inter" panose="020B0502030000000004" pitchFamily="34" charset="0"/>
            </a:endParaRPr>
          </a:p>
          <a:p>
            <a:pPr lvl="0"/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Lorem ipsum dolor sit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amet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,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consectetur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adipiscing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elit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Sed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posuere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consectetur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est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at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lobortis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Nullam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id dolor id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nibh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ultricies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vehicula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ut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elit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Maecenas sed diam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eget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risus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varius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blandit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sit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amet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non magna.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Curabitur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blandit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tempus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porttitor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Etiam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porta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sem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malesuada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magna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mollis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euismod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</a:t>
            </a:r>
            <a:endParaRPr lang="en-US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DFF0D6F7-7D40-BCE6-6ECD-94064C735F0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5300" y="760730"/>
            <a:ext cx="4389120" cy="219456"/>
          </a:xfrm>
        </p:spPr>
        <p:txBody>
          <a:bodyPr anchor="ctr">
            <a:noAutofit/>
          </a:bodyPr>
          <a:lstStyle>
            <a:lvl1pPr marL="0" indent="0">
              <a:buNone/>
              <a:defRPr sz="1280" b="1">
                <a:solidFill>
                  <a:schemeClr val="tx2"/>
                </a:solidFill>
              </a:defRPr>
            </a:lvl1pPr>
            <a:lvl2pPr marL="365760" indent="0">
              <a:buNone/>
              <a:defRPr/>
            </a:lvl2pPr>
          </a:lstStyle>
          <a:p>
            <a:pPr lvl="0"/>
            <a:r>
              <a:rPr lang="en-US"/>
              <a:t>THIS IS A SECTION HEADER</a:t>
            </a:r>
          </a:p>
        </p:txBody>
      </p:sp>
      <p:pic>
        <p:nvPicPr>
          <p:cNvPr id="32" name="Image 1" descr="preencoded.png">
            <a:extLst>
              <a:ext uri="{FF2B5EF4-FFF2-40B4-BE49-F238E27FC236}">
                <a16:creationId xmlns:a16="http://schemas.microsoft.com/office/drawing/2014/main" id="{7F1A5B71-7007-7718-6715-234420C25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529061" y="6240780"/>
            <a:ext cx="460351" cy="46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78264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ImageRight(Bulletpoints)_Type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8A4DDF28-1D20-F147-6012-88B524A36F0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071360" y="-1829"/>
            <a:ext cx="5120640" cy="6861658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5" name="Footer Placeholder 24">
            <a:extLst>
              <a:ext uri="{FF2B5EF4-FFF2-40B4-BE49-F238E27FC236}">
                <a16:creationId xmlns:a16="http://schemas.microsoft.com/office/drawing/2014/main" id="{3D86A2E6-37E8-7AE9-F4FF-C96578C22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91013" y="6277266"/>
            <a:ext cx="4114800" cy="365760"/>
          </a:xfrm>
        </p:spPr>
        <p:txBody>
          <a:bodyPr/>
          <a:lstStyle/>
          <a:p>
            <a:r>
              <a:rPr lang="en-US"/>
              <a:t>©COMMUNITY CATALYST   •</a:t>
            </a:r>
          </a:p>
        </p:txBody>
      </p:sp>
      <p:sp>
        <p:nvSpPr>
          <p:cNvPr id="26" name="Slide Number Placeholder 25">
            <a:extLst>
              <a:ext uri="{FF2B5EF4-FFF2-40B4-BE49-F238E27FC236}">
                <a16:creationId xmlns:a16="http://schemas.microsoft.com/office/drawing/2014/main" id="{17F2FA13-75CA-BFED-86F1-D84E71CFC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DE40D-D43C-0A42-89A0-C57E32B0199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7" name="Title 26">
            <a:extLst>
              <a:ext uri="{FF2B5EF4-FFF2-40B4-BE49-F238E27FC236}">
                <a16:creationId xmlns:a16="http://schemas.microsoft.com/office/drawing/2014/main" id="{48716680-536D-FA34-E3A6-E5FAF91AF4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5300" y="1143000"/>
            <a:ext cx="5852160" cy="1097280"/>
          </a:xfrm>
        </p:spPr>
        <p:txBody>
          <a:bodyPr anchor="t">
            <a:noAutofit/>
          </a:bodyPr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Draft Headline </a:t>
            </a:r>
            <a:br>
              <a:rPr lang="en-US"/>
            </a:br>
            <a:r>
              <a:rPr lang="en-US"/>
              <a:t>Goes Here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B8872F69-8DF1-F24F-D6FE-4972D3C3252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5300" y="2403094"/>
            <a:ext cx="5852160" cy="3694176"/>
          </a:xfrm>
        </p:spPr>
        <p:txBody>
          <a:bodyPr>
            <a:noAutofit/>
          </a:bodyPr>
          <a:lstStyle>
            <a:lvl1pPr marL="0" indent="0">
              <a:buNone/>
              <a:defRPr sz="1440"/>
            </a:lvl1pPr>
          </a:lstStyle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Vivamus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sagittis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lacus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vel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augue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laoreet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rutrum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faucibus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dolor auctor. Donec sed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dui. Vestibulum id ligula porta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felis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euismod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semper.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Integer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posuere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erat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a ante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venenatis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dapibus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posuere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aliquet.Maecenas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faucibus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mollis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interdum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 Vestibulum id ligula porta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felis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euismod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semper. Donec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mi porta gravida at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eget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metus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Donec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ullamcorper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nulla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metus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auctor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fringilla.Lorem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ipsum dolor sit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amet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consectetur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adipiscing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Duis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mollis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est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commodo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luctus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nisi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erat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porttitor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ligula,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eget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lacinia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sem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nec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 Donec sed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dui.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Nullam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id dolor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nibh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ultricies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vehicula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b="0" i="0">
              <a:solidFill>
                <a:srgbClr val="444444"/>
              </a:solidFill>
              <a:latin typeface="Inter Regular" pitchFamily="34" charset="0"/>
              <a:ea typeface="Inter Regular" pitchFamily="34" charset="-122"/>
              <a:cs typeface="Inter Regular" pitchFamily="34" charset="-120"/>
            </a:endParaRP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DFF0D6F7-7D40-BCE6-6ECD-94064C735F0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5300" y="760730"/>
            <a:ext cx="4389120" cy="219456"/>
          </a:xfrm>
        </p:spPr>
        <p:txBody>
          <a:bodyPr anchor="ctr">
            <a:noAutofit/>
          </a:bodyPr>
          <a:lstStyle>
            <a:lvl1pPr marL="0" indent="0">
              <a:buNone/>
              <a:defRPr sz="1280" b="1">
                <a:solidFill>
                  <a:schemeClr val="tx2"/>
                </a:solidFill>
              </a:defRPr>
            </a:lvl1pPr>
            <a:lvl2pPr marL="365760" indent="0">
              <a:buNone/>
              <a:defRPr/>
            </a:lvl2pPr>
          </a:lstStyle>
          <a:p>
            <a:pPr lvl="0"/>
            <a:r>
              <a:rPr lang="en-US"/>
              <a:t>THIS IS A SECTION HEADER</a:t>
            </a:r>
          </a:p>
        </p:txBody>
      </p:sp>
      <p:pic>
        <p:nvPicPr>
          <p:cNvPr id="32" name="Image 1" descr="preencoded.png">
            <a:extLst>
              <a:ext uri="{FF2B5EF4-FFF2-40B4-BE49-F238E27FC236}">
                <a16:creationId xmlns:a16="http://schemas.microsoft.com/office/drawing/2014/main" id="{7F1A5B71-7007-7718-6715-234420C25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529061" y="6240780"/>
            <a:ext cx="460351" cy="46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60579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ImageLeft_Type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8A4DDF28-1D20-F147-6012-88B524A36F0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5120640" cy="6861658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5" name="Footer Placeholder 24">
            <a:extLst>
              <a:ext uri="{FF2B5EF4-FFF2-40B4-BE49-F238E27FC236}">
                <a16:creationId xmlns:a16="http://schemas.microsoft.com/office/drawing/2014/main" id="{3D86A2E6-37E8-7AE9-F4FF-C96578C22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91013" y="6277266"/>
            <a:ext cx="4114800" cy="365760"/>
          </a:xfrm>
        </p:spPr>
        <p:txBody>
          <a:bodyPr/>
          <a:lstStyle/>
          <a:p>
            <a:r>
              <a:rPr lang="en-US"/>
              <a:t>©COMMUNITY CATALYST   •</a:t>
            </a:r>
          </a:p>
        </p:txBody>
      </p:sp>
      <p:sp>
        <p:nvSpPr>
          <p:cNvPr id="26" name="Slide Number Placeholder 25">
            <a:extLst>
              <a:ext uri="{FF2B5EF4-FFF2-40B4-BE49-F238E27FC236}">
                <a16:creationId xmlns:a16="http://schemas.microsoft.com/office/drawing/2014/main" id="{17F2FA13-75CA-BFED-86F1-D84E71CFC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DE40D-D43C-0A42-89A0-C57E32B0199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7" name="Title 26">
            <a:extLst>
              <a:ext uri="{FF2B5EF4-FFF2-40B4-BE49-F238E27FC236}">
                <a16:creationId xmlns:a16="http://schemas.microsoft.com/office/drawing/2014/main" id="{48716680-536D-FA34-E3A6-E5FAF91AF4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76595" y="1143000"/>
            <a:ext cx="5852160" cy="1097280"/>
          </a:xfrm>
        </p:spPr>
        <p:txBody>
          <a:bodyPr anchor="t">
            <a:noAutofit/>
          </a:bodyPr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Draft Headline </a:t>
            </a:r>
            <a:br>
              <a:rPr lang="en-US"/>
            </a:br>
            <a:r>
              <a:rPr lang="en-US"/>
              <a:t>Goes Here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B8872F69-8DF1-F24F-D6FE-4972D3C3252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676900" y="2403094"/>
            <a:ext cx="5852160" cy="3694176"/>
          </a:xfrm>
        </p:spPr>
        <p:txBody>
          <a:bodyPr>
            <a:noAutofit/>
          </a:bodyPr>
          <a:lstStyle>
            <a:lvl1pPr marL="0" indent="0">
              <a:buNone/>
              <a:defRPr sz="1440"/>
            </a:lvl1pPr>
          </a:lstStyle>
          <a:p>
            <a:pPr marL="0" marR="0" lvl="0" indent="0" algn="l" defTabSz="731520" rtl="0" eaLnBrk="1" fontAlgn="auto" latinLnBrk="0" hangingPunct="1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In general, please keep type sizes as designed. Headlines are 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50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Teodor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Regular. </a:t>
            </a:r>
            <a:b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</a:b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Body copy is 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18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Inter Regular. </a:t>
            </a: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Quote pages are defaulted at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45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Mori Bold</a:t>
            </a: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but </a:t>
            </a:r>
            <a:b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</a:b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may be adjusted for longer or shorter quotes. Please keep in mind legibility when creating slides.</a:t>
            </a:r>
            <a:endParaRPr lang="en-US">
              <a:latin typeface="Inter" panose="020B0502030000000004" pitchFamily="34" charset="0"/>
              <a:ea typeface="Inter" panose="020B0502030000000004" pitchFamily="34" charset="0"/>
              <a:cs typeface="Inter" panose="020B0502030000000004" pitchFamily="34" charset="0"/>
            </a:endParaRPr>
          </a:p>
          <a:p>
            <a:pPr lvl="0"/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Lorem ipsum dolor sit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amet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,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consectetur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adipiscing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elit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Sed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posuere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consectetur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est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at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lobortis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Nullam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id dolor id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nibh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ultricies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vehicula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ut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elit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Maecenas sed diam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eget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risus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varius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blandit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sit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amet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non magna.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Curabitur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blandit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tempus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porttitor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Etiam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porta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sem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malesuada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magna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mollis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euismod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</a:t>
            </a:r>
            <a:endParaRPr lang="en-US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DFF0D6F7-7D40-BCE6-6ECD-94064C735F0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676900" y="760730"/>
            <a:ext cx="4389120" cy="219456"/>
          </a:xfrm>
        </p:spPr>
        <p:txBody>
          <a:bodyPr anchor="ctr">
            <a:noAutofit/>
          </a:bodyPr>
          <a:lstStyle>
            <a:lvl1pPr marL="0" indent="0">
              <a:buNone/>
              <a:defRPr sz="1280" b="1">
                <a:solidFill>
                  <a:schemeClr val="tx2"/>
                </a:solidFill>
              </a:defRPr>
            </a:lvl1pPr>
            <a:lvl2pPr marL="365760" indent="0">
              <a:buNone/>
              <a:defRPr/>
            </a:lvl2pPr>
          </a:lstStyle>
          <a:p>
            <a:pPr lvl="0"/>
            <a:r>
              <a:rPr lang="en-US"/>
              <a:t>THIS IS A SECTION HEADER</a:t>
            </a:r>
          </a:p>
        </p:txBody>
      </p:sp>
      <p:pic>
        <p:nvPicPr>
          <p:cNvPr id="32" name="Image 1" descr="preencoded.png">
            <a:extLst>
              <a:ext uri="{FF2B5EF4-FFF2-40B4-BE49-F238E27FC236}">
                <a16:creationId xmlns:a16="http://schemas.microsoft.com/office/drawing/2014/main" id="{7F1A5B71-7007-7718-6715-234420C25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529061" y="6240780"/>
            <a:ext cx="460351" cy="46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0696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ImageLeft(Bulletpoints)_Type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8A4DDF28-1D20-F147-6012-88B524A36F0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5120640" cy="6861658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5" name="Footer Placeholder 24">
            <a:extLst>
              <a:ext uri="{FF2B5EF4-FFF2-40B4-BE49-F238E27FC236}">
                <a16:creationId xmlns:a16="http://schemas.microsoft.com/office/drawing/2014/main" id="{3D86A2E6-37E8-7AE9-F4FF-C96578C22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91013" y="6277266"/>
            <a:ext cx="4114800" cy="365760"/>
          </a:xfrm>
        </p:spPr>
        <p:txBody>
          <a:bodyPr/>
          <a:lstStyle/>
          <a:p>
            <a:r>
              <a:rPr lang="en-US"/>
              <a:t>©COMMUNITY CATALYST   •</a:t>
            </a:r>
          </a:p>
        </p:txBody>
      </p:sp>
      <p:sp>
        <p:nvSpPr>
          <p:cNvPr id="26" name="Slide Number Placeholder 25">
            <a:extLst>
              <a:ext uri="{FF2B5EF4-FFF2-40B4-BE49-F238E27FC236}">
                <a16:creationId xmlns:a16="http://schemas.microsoft.com/office/drawing/2014/main" id="{17F2FA13-75CA-BFED-86F1-D84E71CFC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DE40D-D43C-0A42-89A0-C57E32B0199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7" name="Title 26">
            <a:extLst>
              <a:ext uri="{FF2B5EF4-FFF2-40B4-BE49-F238E27FC236}">
                <a16:creationId xmlns:a16="http://schemas.microsoft.com/office/drawing/2014/main" id="{48716680-536D-FA34-E3A6-E5FAF91AF4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76900" y="1143000"/>
            <a:ext cx="5852160" cy="1097280"/>
          </a:xfrm>
        </p:spPr>
        <p:txBody>
          <a:bodyPr anchor="t">
            <a:noAutofit/>
          </a:bodyPr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Draft Headline </a:t>
            </a:r>
            <a:br>
              <a:rPr lang="en-US"/>
            </a:br>
            <a:r>
              <a:rPr lang="en-US"/>
              <a:t>Goes Here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B8872F69-8DF1-F24F-D6FE-4972D3C3252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676900" y="2403094"/>
            <a:ext cx="5852160" cy="3694176"/>
          </a:xfrm>
        </p:spPr>
        <p:txBody>
          <a:bodyPr>
            <a:noAutofit/>
          </a:bodyPr>
          <a:lstStyle>
            <a:lvl1pPr marL="0" indent="0">
              <a:buNone/>
              <a:defRPr sz="1440"/>
            </a:lvl1pPr>
          </a:lstStyle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Vivamus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sagittis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lacus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vel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augue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laoreet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rutrum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faucibus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dolor auctor. Donec sed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dui. Vestibulum id ligula porta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felis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euismod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semper.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Integer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posuere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erat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a ante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venenatis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dapibus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posuere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aliquet.Maecenas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faucibus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mollis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interdum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 Vestibulum id ligula porta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felis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euismod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semper. Donec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mi porta gravida at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eget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metus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Donec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ullamcorper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nulla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metus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auctor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fringilla.Lorem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ipsum dolor sit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amet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consectetur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adipiscing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Duis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mollis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est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commodo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luctus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nisi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erat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porttitor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ligula,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eget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lacinia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sem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nec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 Donec sed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dui.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Nullam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id dolor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nibh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ultricies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vehicula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b="0" i="0">
              <a:solidFill>
                <a:srgbClr val="444444"/>
              </a:solidFill>
              <a:latin typeface="Inter Regular" pitchFamily="34" charset="0"/>
              <a:ea typeface="Inter Regular" pitchFamily="34" charset="-122"/>
              <a:cs typeface="Inter Regular" pitchFamily="34" charset="-120"/>
            </a:endParaRP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DFF0D6F7-7D40-BCE6-6ECD-94064C735F0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676595" y="760730"/>
            <a:ext cx="4389120" cy="219456"/>
          </a:xfrm>
        </p:spPr>
        <p:txBody>
          <a:bodyPr anchor="ctr">
            <a:noAutofit/>
          </a:bodyPr>
          <a:lstStyle>
            <a:lvl1pPr marL="0" indent="0">
              <a:buNone/>
              <a:defRPr sz="1280" b="1">
                <a:solidFill>
                  <a:schemeClr val="tx2"/>
                </a:solidFill>
              </a:defRPr>
            </a:lvl1pPr>
            <a:lvl2pPr marL="365760" indent="0">
              <a:buNone/>
              <a:defRPr/>
            </a:lvl2pPr>
          </a:lstStyle>
          <a:p>
            <a:pPr lvl="0"/>
            <a:r>
              <a:rPr lang="en-US"/>
              <a:t>THIS IS A SECTION HEADER</a:t>
            </a:r>
          </a:p>
        </p:txBody>
      </p:sp>
      <p:pic>
        <p:nvPicPr>
          <p:cNvPr id="32" name="Image 1" descr="preencoded.png">
            <a:extLst>
              <a:ext uri="{FF2B5EF4-FFF2-40B4-BE49-F238E27FC236}">
                <a16:creationId xmlns:a16="http://schemas.microsoft.com/office/drawing/2014/main" id="{7F1A5B71-7007-7718-6715-234420C25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529061" y="6240780"/>
            <a:ext cx="460351" cy="46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16138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ImageRight_Type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8A4DDF28-1D20-F147-6012-88B524A36F0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071360" y="-1829"/>
            <a:ext cx="5120640" cy="6861658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5" name="Footer Placeholder 24">
            <a:extLst>
              <a:ext uri="{FF2B5EF4-FFF2-40B4-BE49-F238E27FC236}">
                <a16:creationId xmlns:a16="http://schemas.microsoft.com/office/drawing/2014/main" id="{3D86A2E6-37E8-7AE9-F4FF-C96578C22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91013" y="6277266"/>
            <a:ext cx="4114800" cy="365760"/>
          </a:xfrm>
        </p:spPr>
        <p:txBody>
          <a:bodyPr/>
          <a:lstStyle/>
          <a:p>
            <a:r>
              <a:rPr lang="en-US"/>
              <a:t>©COMMUNITY CATALYST   •</a:t>
            </a:r>
          </a:p>
        </p:txBody>
      </p:sp>
      <p:sp>
        <p:nvSpPr>
          <p:cNvPr id="26" name="Slide Number Placeholder 25">
            <a:extLst>
              <a:ext uri="{FF2B5EF4-FFF2-40B4-BE49-F238E27FC236}">
                <a16:creationId xmlns:a16="http://schemas.microsoft.com/office/drawing/2014/main" id="{17F2FA13-75CA-BFED-86F1-D84E71CFC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DE40D-D43C-0A42-89A0-C57E32B0199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7" name="Title 26">
            <a:extLst>
              <a:ext uri="{FF2B5EF4-FFF2-40B4-BE49-F238E27FC236}">
                <a16:creationId xmlns:a16="http://schemas.microsoft.com/office/drawing/2014/main" id="{48716680-536D-FA34-E3A6-E5FAF91AF4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5300" y="1143000"/>
            <a:ext cx="5852160" cy="1682496"/>
          </a:xfrm>
        </p:spPr>
        <p:txBody>
          <a:bodyPr anchor="t">
            <a:noAutofit/>
          </a:bodyPr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Draft Headline </a:t>
            </a:r>
            <a:br>
              <a:rPr lang="en-US"/>
            </a:br>
            <a:r>
              <a:rPr lang="en-US"/>
              <a:t>Goes Here, It should be</a:t>
            </a:r>
            <a:br>
              <a:rPr lang="en-US"/>
            </a:br>
            <a:r>
              <a:rPr lang="en-US"/>
              <a:t>Three Lines Maximum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B8872F69-8DF1-F24F-D6FE-4972D3C3252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5300" y="2988311"/>
            <a:ext cx="5852160" cy="3654715"/>
          </a:xfrm>
        </p:spPr>
        <p:txBody>
          <a:bodyPr>
            <a:noAutofit/>
          </a:bodyPr>
          <a:lstStyle>
            <a:lvl1pPr marL="0" indent="0">
              <a:buNone/>
              <a:defRPr sz="1440"/>
            </a:lvl1pPr>
          </a:lstStyle>
          <a:p>
            <a:pPr marL="0" marR="0" lvl="0" indent="0" algn="l" defTabSz="731520" rtl="0" eaLnBrk="1" fontAlgn="auto" latinLnBrk="0" hangingPunct="1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In general, please keep type sizes as designed. </a:t>
            </a:r>
            <a:b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</a:b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Headlines are 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50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Teodor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Regular. </a:t>
            </a:r>
            <a:b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</a:b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Body copy is 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18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Inter Regular. </a:t>
            </a:r>
            <a:b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</a:b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Quote pages are defaulted at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45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Mori Bold</a:t>
            </a: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but may be adjusted for longer or shorter quotes. Please keep in mind legibility when creating slides.</a:t>
            </a:r>
            <a:endParaRPr lang="en-US">
              <a:latin typeface="Inter" panose="020B0502030000000004" pitchFamily="34" charset="0"/>
              <a:ea typeface="Inter" panose="020B0502030000000004" pitchFamily="34" charset="0"/>
              <a:cs typeface="Inter" panose="020B0502030000000004" pitchFamily="34" charset="0"/>
            </a:endParaRPr>
          </a:p>
          <a:p>
            <a:pPr lvl="0"/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Lorem ipsum dolor sit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amet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,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consectetur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adipiscing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elit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Sed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posuere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consectetur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est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at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lobortis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Nullam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id dolor id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nibh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ultricies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vehicula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ut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elit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Maecenas sed diam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eget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risus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varius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blandit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sit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amet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non magna.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Curabitur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blandit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tempus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porttitor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Etiam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porta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sem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malesuada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magna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mollis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euismod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</a:t>
            </a:r>
            <a:endParaRPr lang="en-US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DFF0D6F7-7D40-BCE6-6ECD-94064C735F0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5300" y="760730"/>
            <a:ext cx="4389120" cy="219456"/>
          </a:xfrm>
        </p:spPr>
        <p:txBody>
          <a:bodyPr anchor="ctr">
            <a:noAutofit/>
          </a:bodyPr>
          <a:lstStyle>
            <a:lvl1pPr marL="0" indent="0">
              <a:buNone/>
              <a:defRPr sz="1280" b="1">
                <a:solidFill>
                  <a:schemeClr val="tx2"/>
                </a:solidFill>
              </a:defRPr>
            </a:lvl1pPr>
            <a:lvl2pPr marL="365760" indent="0">
              <a:buNone/>
              <a:defRPr/>
            </a:lvl2pPr>
          </a:lstStyle>
          <a:p>
            <a:pPr lvl="0"/>
            <a:r>
              <a:rPr lang="en-US"/>
              <a:t>THIS IS A SECTION HEADER</a:t>
            </a:r>
          </a:p>
        </p:txBody>
      </p:sp>
      <p:pic>
        <p:nvPicPr>
          <p:cNvPr id="32" name="Image 1" descr="preencoded.png">
            <a:extLst>
              <a:ext uri="{FF2B5EF4-FFF2-40B4-BE49-F238E27FC236}">
                <a16:creationId xmlns:a16="http://schemas.microsoft.com/office/drawing/2014/main" id="{7F1A5B71-7007-7718-6715-234420C25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529061" y="6240780"/>
            <a:ext cx="460351" cy="46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24503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ImageRight(Bulletpoints)_Type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8A4DDF28-1D20-F147-6012-88B524A36F0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071360" y="-1829"/>
            <a:ext cx="5120640" cy="6861658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5" name="Footer Placeholder 24">
            <a:extLst>
              <a:ext uri="{FF2B5EF4-FFF2-40B4-BE49-F238E27FC236}">
                <a16:creationId xmlns:a16="http://schemas.microsoft.com/office/drawing/2014/main" id="{3D86A2E6-37E8-7AE9-F4FF-C96578C22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91013" y="6277266"/>
            <a:ext cx="4114800" cy="365760"/>
          </a:xfrm>
        </p:spPr>
        <p:txBody>
          <a:bodyPr/>
          <a:lstStyle/>
          <a:p>
            <a:r>
              <a:rPr lang="en-US"/>
              <a:t>©COMMUNITY CATALYST   •</a:t>
            </a:r>
          </a:p>
        </p:txBody>
      </p:sp>
      <p:sp>
        <p:nvSpPr>
          <p:cNvPr id="26" name="Slide Number Placeholder 25">
            <a:extLst>
              <a:ext uri="{FF2B5EF4-FFF2-40B4-BE49-F238E27FC236}">
                <a16:creationId xmlns:a16="http://schemas.microsoft.com/office/drawing/2014/main" id="{17F2FA13-75CA-BFED-86F1-D84E71CFC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DE40D-D43C-0A42-89A0-C57E32B0199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7" name="Title 26">
            <a:extLst>
              <a:ext uri="{FF2B5EF4-FFF2-40B4-BE49-F238E27FC236}">
                <a16:creationId xmlns:a16="http://schemas.microsoft.com/office/drawing/2014/main" id="{48716680-536D-FA34-E3A6-E5FAF91AF4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5300" y="1143000"/>
            <a:ext cx="5852160" cy="1682496"/>
          </a:xfrm>
        </p:spPr>
        <p:txBody>
          <a:bodyPr anchor="t">
            <a:noAutofit/>
          </a:bodyPr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Draft Headline </a:t>
            </a:r>
            <a:br>
              <a:rPr lang="en-US"/>
            </a:br>
            <a:r>
              <a:rPr lang="en-US"/>
              <a:t>Goes Here, It should be</a:t>
            </a:r>
            <a:br>
              <a:rPr lang="en-US"/>
            </a:br>
            <a:r>
              <a:rPr lang="en-US"/>
              <a:t>Three Lines Maximum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B8872F69-8DF1-F24F-D6FE-4972D3C3252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5300" y="2988311"/>
            <a:ext cx="5852160" cy="3654715"/>
          </a:xfrm>
        </p:spPr>
        <p:txBody>
          <a:bodyPr>
            <a:noAutofit/>
          </a:bodyPr>
          <a:lstStyle>
            <a:lvl1pPr marL="0" indent="0">
              <a:buNone/>
              <a:defRPr sz="1440"/>
            </a:lvl1pPr>
          </a:lstStyle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Vivamus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sagittis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lacus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vel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augue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laoreet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rutrum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faucibus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dolor auctor. Donec sed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dui. Vestibulum id ligula porta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felis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euismod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semper.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Integer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posuere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erat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a ante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venenatis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dapibus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posuere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aliquet.Maecenas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faucibus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mollis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interdum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 Vestibulum id ligula porta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felis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euismod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semper. Donec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mi porta gravida at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eget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metus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Donec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ullamcorper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nulla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metus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auctor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fringilla.Lorem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ipsum dolor sit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amet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consectetur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adipiscing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Duis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mollis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est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commodo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luctus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nisi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erat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porttitor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ligula,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eget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lacinia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sem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nec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 Donec sed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dui.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Nullam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id dolor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nibh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ultricies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vehicula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b="0" i="0">
              <a:solidFill>
                <a:srgbClr val="444444"/>
              </a:solidFill>
              <a:latin typeface="Inter Regular" pitchFamily="34" charset="0"/>
              <a:ea typeface="Inter Regular" pitchFamily="34" charset="-122"/>
              <a:cs typeface="Inter Regular" pitchFamily="34" charset="-120"/>
            </a:endParaRP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DFF0D6F7-7D40-BCE6-6ECD-94064C735F0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95300" y="760730"/>
            <a:ext cx="4389120" cy="219456"/>
          </a:xfrm>
        </p:spPr>
        <p:txBody>
          <a:bodyPr anchor="ctr">
            <a:noAutofit/>
          </a:bodyPr>
          <a:lstStyle>
            <a:lvl1pPr marL="0" indent="0">
              <a:buNone/>
              <a:defRPr sz="1280" b="1">
                <a:solidFill>
                  <a:schemeClr val="tx2"/>
                </a:solidFill>
              </a:defRPr>
            </a:lvl1pPr>
            <a:lvl2pPr marL="365760" indent="0">
              <a:buNone/>
              <a:defRPr/>
            </a:lvl2pPr>
          </a:lstStyle>
          <a:p>
            <a:pPr lvl="0"/>
            <a:r>
              <a:rPr lang="en-US"/>
              <a:t>THIS IS A SECTION HEADER</a:t>
            </a:r>
          </a:p>
        </p:txBody>
      </p:sp>
      <p:pic>
        <p:nvPicPr>
          <p:cNvPr id="32" name="Image 1" descr="preencoded.png">
            <a:extLst>
              <a:ext uri="{FF2B5EF4-FFF2-40B4-BE49-F238E27FC236}">
                <a16:creationId xmlns:a16="http://schemas.microsoft.com/office/drawing/2014/main" id="{7F1A5B71-7007-7718-6715-234420C25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529061" y="6240780"/>
            <a:ext cx="460351" cy="46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11858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ImageLeft_Type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8A4DDF28-1D20-F147-6012-88B524A36F0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-1829"/>
            <a:ext cx="5120640" cy="6861658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5" name="Footer Placeholder 24">
            <a:extLst>
              <a:ext uri="{FF2B5EF4-FFF2-40B4-BE49-F238E27FC236}">
                <a16:creationId xmlns:a16="http://schemas.microsoft.com/office/drawing/2014/main" id="{3D86A2E6-37E8-7AE9-F4FF-C96578C22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91013" y="6277266"/>
            <a:ext cx="4114800" cy="365760"/>
          </a:xfrm>
        </p:spPr>
        <p:txBody>
          <a:bodyPr/>
          <a:lstStyle/>
          <a:p>
            <a:r>
              <a:rPr lang="en-US"/>
              <a:t>©COMMUNITY CATALYST   •</a:t>
            </a:r>
          </a:p>
        </p:txBody>
      </p:sp>
      <p:sp>
        <p:nvSpPr>
          <p:cNvPr id="26" name="Slide Number Placeholder 25">
            <a:extLst>
              <a:ext uri="{FF2B5EF4-FFF2-40B4-BE49-F238E27FC236}">
                <a16:creationId xmlns:a16="http://schemas.microsoft.com/office/drawing/2014/main" id="{17F2FA13-75CA-BFED-86F1-D84E71CFC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DE40D-D43C-0A42-89A0-C57E32B0199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7" name="Title 26">
            <a:extLst>
              <a:ext uri="{FF2B5EF4-FFF2-40B4-BE49-F238E27FC236}">
                <a16:creationId xmlns:a16="http://schemas.microsoft.com/office/drawing/2014/main" id="{48716680-536D-FA34-E3A6-E5FAF91AF4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76595" y="1143000"/>
            <a:ext cx="5852160" cy="1682496"/>
          </a:xfrm>
        </p:spPr>
        <p:txBody>
          <a:bodyPr anchor="t">
            <a:noAutofit/>
          </a:bodyPr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Draft Headline </a:t>
            </a:r>
            <a:br>
              <a:rPr lang="en-US"/>
            </a:br>
            <a:r>
              <a:rPr lang="en-US"/>
              <a:t>Goes Here, It should be</a:t>
            </a:r>
            <a:br>
              <a:rPr lang="en-US"/>
            </a:br>
            <a:r>
              <a:rPr lang="en-US"/>
              <a:t>Three Lines Maximum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B8872F69-8DF1-F24F-D6FE-4972D3C3252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676595" y="2988311"/>
            <a:ext cx="5852160" cy="3654715"/>
          </a:xfrm>
        </p:spPr>
        <p:txBody>
          <a:bodyPr>
            <a:noAutofit/>
          </a:bodyPr>
          <a:lstStyle>
            <a:lvl1pPr marL="0" indent="0">
              <a:buNone/>
              <a:defRPr sz="1440"/>
            </a:lvl1pPr>
          </a:lstStyle>
          <a:p>
            <a:pPr marL="0" marR="0" lvl="0" indent="0" algn="l" defTabSz="731520" rtl="0" eaLnBrk="1" fontAlgn="auto" latinLnBrk="0" hangingPunct="1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In general, please keep type sizes as designed. </a:t>
            </a:r>
            <a:b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</a:b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Headlines are 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50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Teodor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Regular. </a:t>
            </a:r>
            <a:b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</a:b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Body copy is 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18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Inter Regular. </a:t>
            </a:r>
            <a:b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</a:b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Quote pages are defaulted at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45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b="1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pt</a:t>
            </a:r>
            <a:r>
              <a:rPr lang="en-US" b="1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Mori Bold</a:t>
            </a:r>
            <a:r>
              <a:rPr lang="en-US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but may be adjusted for longer or shorter quotes. Please keep in mind legibility when creating slides.</a:t>
            </a:r>
            <a:endParaRPr lang="en-US">
              <a:latin typeface="Inter" panose="020B0502030000000004" pitchFamily="34" charset="0"/>
              <a:ea typeface="Inter" panose="020B0502030000000004" pitchFamily="34" charset="0"/>
              <a:cs typeface="Inter" panose="020B0502030000000004" pitchFamily="34" charset="0"/>
            </a:endParaRPr>
          </a:p>
          <a:p>
            <a:pPr lvl="0"/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Lorem ipsum dolor sit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amet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,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consectetur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adipiscing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elit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Sed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posuere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consectetur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est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at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lobortis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Nullam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id dolor id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nibh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ultricies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vehicula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ut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id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elit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Maecenas sed diam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eget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risus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varius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blandit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sit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amet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non magna.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Curabitur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blandit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tempus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porttitor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Etiam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porta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sem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malesuada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magna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mollis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 </a:t>
            </a:r>
            <a:r>
              <a:rPr lang="en-US" sz="1440" b="0" i="0" err="1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euismod</a:t>
            </a:r>
            <a:r>
              <a:rPr lang="en-US" sz="1440" b="0" i="0">
                <a:solidFill>
                  <a:srgbClr val="444444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rPr>
              <a:t>.</a:t>
            </a:r>
            <a:endParaRPr lang="en-US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DFF0D6F7-7D40-BCE6-6ECD-94064C735F0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676595" y="760730"/>
            <a:ext cx="4389120" cy="219456"/>
          </a:xfrm>
        </p:spPr>
        <p:txBody>
          <a:bodyPr anchor="ctr">
            <a:noAutofit/>
          </a:bodyPr>
          <a:lstStyle>
            <a:lvl1pPr marL="0" indent="0">
              <a:buNone/>
              <a:defRPr sz="1280" b="1">
                <a:solidFill>
                  <a:schemeClr val="tx2"/>
                </a:solidFill>
              </a:defRPr>
            </a:lvl1pPr>
            <a:lvl2pPr marL="365760" indent="0">
              <a:buNone/>
              <a:defRPr/>
            </a:lvl2pPr>
          </a:lstStyle>
          <a:p>
            <a:pPr lvl="0"/>
            <a:r>
              <a:rPr lang="en-US"/>
              <a:t>THIS IS A SECTION HEADER</a:t>
            </a:r>
          </a:p>
        </p:txBody>
      </p:sp>
      <p:pic>
        <p:nvPicPr>
          <p:cNvPr id="32" name="Image 1" descr="preencoded.png">
            <a:extLst>
              <a:ext uri="{FF2B5EF4-FFF2-40B4-BE49-F238E27FC236}">
                <a16:creationId xmlns:a16="http://schemas.microsoft.com/office/drawing/2014/main" id="{7F1A5B71-7007-7718-6715-234420C25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529061" y="6240780"/>
            <a:ext cx="460351" cy="46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90860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ImageLeft(Bulletpoints)_Type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8A4DDF28-1D20-F147-6012-88B524A36F0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-1829"/>
            <a:ext cx="5120640" cy="6861658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5" name="Footer Placeholder 24">
            <a:extLst>
              <a:ext uri="{FF2B5EF4-FFF2-40B4-BE49-F238E27FC236}">
                <a16:creationId xmlns:a16="http://schemas.microsoft.com/office/drawing/2014/main" id="{3D86A2E6-37E8-7AE9-F4FF-C96578C22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91013" y="6277266"/>
            <a:ext cx="4114800" cy="365760"/>
          </a:xfrm>
        </p:spPr>
        <p:txBody>
          <a:bodyPr/>
          <a:lstStyle/>
          <a:p>
            <a:r>
              <a:rPr lang="en-US"/>
              <a:t>©COMMUNITY CATALYST   •</a:t>
            </a:r>
          </a:p>
        </p:txBody>
      </p:sp>
      <p:sp>
        <p:nvSpPr>
          <p:cNvPr id="26" name="Slide Number Placeholder 25">
            <a:extLst>
              <a:ext uri="{FF2B5EF4-FFF2-40B4-BE49-F238E27FC236}">
                <a16:creationId xmlns:a16="http://schemas.microsoft.com/office/drawing/2014/main" id="{17F2FA13-75CA-BFED-86F1-D84E71CFC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DE40D-D43C-0A42-89A0-C57E32B0199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7" name="Title 26">
            <a:extLst>
              <a:ext uri="{FF2B5EF4-FFF2-40B4-BE49-F238E27FC236}">
                <a16:creationId xmlns:a16="http://schemas.microsoft.com/office/drawing/2014/main" id="{48716680-536D-FA34-E3A6-E5FAF91AF44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76595" y="1143000"/>
            <a:ext cx="5852160" cy="1682496"/>
          </a:xfrm>
        </p:spPr>
        <p:txBody>
          <a:bodyPr anchor="t">
            <a:noAutofit/>
          </a:bodyPr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Draft Headline </a:t>
            </a:r>
            <a:br>
              <a:rPr lang="en-US"/>
            </a:br>
            <a:r>
              <a:rPr lang="en-US"/>
              <a:t>Goes Here, It should be</a:t>
            </a:r>
            <a:br>
              <a:rPr lang="en-US"/>
            </a:br>
            <a:r>
              <a:rPr lang="en-US"/>
              <a:t>Three Lines Maximum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B8872F69-8DF1-F24F-D6FE-4972D3C3252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676595" y="2988311"/>
            <a:ext cx="5852160" cy="3654715"/>
          </a:xfrm>
        </p:spPr>
        <p:txBody>
          <a:bodyPr>
            <a:noAutofit/>
          </a:bodyPr>
          <a:lstStyle>
            <a:lvl1pPr marL="0" indent="0">
              <a:buNone/>
              <a:defRPr sz="1440"/>
            </a:lvl1pPr>
          </a:lstStyle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Vivamus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sagittis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lacus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vel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augue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laoreet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rutrum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faucibus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dolor auctor. Donec sed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dui. Vestibulum id ligula porta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felis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euismod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semper.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Integer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posuere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erat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a ante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venenatis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dapibus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posuere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aliquet.Maecenas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faucibus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mollis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interdum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 Vestibulum id ligula porta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felis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euismod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semper. Donec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mi porta gravida at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eget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metus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Donec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ullamcorper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nulla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metus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auctor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fringilla.Lorem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ipsum dolor sit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amet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consectetur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adipiscing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Duis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mollis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est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non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commodo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luctus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, nisi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erat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porttitor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ligula,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eget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lacinia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sem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nec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 Donec sed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odio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dui.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Nullam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id dolor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nibh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ultricies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vehicula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ut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 id </a:t>
            </a:r>
            <a:r>
              <a:rPr lang="en-US" b="0" i="0" err="1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elit</a:t>
            </a:r>
            <a:r>
              <a:rPr lang="en-US" b="0" i="0">
                <a:solidFill>
                  <a:srgbClr val="444444"/>
                </a:solidFill>
                <a:latin typeface="Inter Regular" pitchFamily="34" charset="0"/>
                <a:ea typeface="Inter Regular" pitchFamily="34" charset="-122"/>
                <a:cs typeface="Inter Regular" pitchFamily="34" charset="-120"/>
              </a:rPr>
              <a:t>.</a:t>
            </a:r>
          </a:p>
          <a:p>
            <a:pPr marL="228600" marR="0" lvl="0" indent="-228600" algn="l" defTabSz="731520" rtl="0" eaLnBrk="1" fontAlgn="auto" latinLnBrk="0" hangingPunct="1">
              <a:lnSpc>
                <a:spcPts val="195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b="0" i="0">
              <a:solidFill>
                <a:srgbClr val="444444"/>
              </a:solidFill>
              <a:latin typeface="Inter Regular" pitchFamily="34" charset="0"/>
              <a:ea typeface="Inter Regular" pitchFamily="34" charset="-122"/>
              <a:cs typeface="Inter Regular" pitchFamily="34" charset="-120"/>
            </a:endParaRP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DFF0D6F7-7D40-BCE6-6ECD-94064C735F0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676595" y="760730"/>
            <a:ext cx="4389120" cy="219456"/>
          </a:xfrm>
        </p:spPr>
        <p:txBody>
          <a:bodyPr anchor="ctr">
            <a:noAutofit/>
          </a:bodyPr>
          <a:lstStyle>
            <a:lvl1pPr marL="0" indent="0">
              <a:buNone/>
              <a:defRPr sz="1280" b="1">
                <a:solidFill>
                  <a:schemeClr val="tx2"/>
                </a:solidFill>
              </a:defRPr>
            </a:lvl1pPr>
            <a:lvl2pPr marL="365760" indent="0">
              <a:buNone/>
              <a:defRPr/>
            </a:lvl2pPr>
          </a:lstStyle>
          <a:p>
            <a:pPr lvl="0"/>
            <a:r>
              <a:rPr lang="en-US"/>
              <a:t>THIS IS A SECTION HEADER</a:t>
            </a:r>
          </a:p>
        </p:txBody>
      </p:sp>
      <p:pic>
        <p:nvPicPr>
          <p:cNvPr id="32" name="Image 1" descr="preencoded.png">
            <a:extLst>
              <a:ext uri="{FF2B5EF4-FFF2-40B4-BE49-F238E27FC236}">
                <a16:creationId xmlns:a16="http://schemas.microsoft.com/office/drawing/2014/main" id="{7F1A5B71-7007-7718-6715-234420C25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529061" y="6240780"/>
            <a:ext cx="460351" cy="46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39982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0">
            <a:extLst>
              <a:ext uri="{FF2B5EF4-FFF2-40B4-BE49-F238E27FC236}">
                <a16:creationId xmlns:a16="http://schemas.microsoft.com/office/drawing/2014/main" id="{F9722671-E000-5746-F9F4-9DE35C4800E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8639" y="731520"/>
            <a:ext cx="7315200" cy="2743200"/>
          </a:xfrm>
        </p:spPr>
        <p:txBody>
          <a:bodyPr anchor="t">
            <a:noAutofit/>
          </a:bodyPr>
          <a:lstStyle>
            <a:lvl1pPr>
              <a:defRPr lang="en-US" sz="5760" kern="1200" dirty="0" smtClean="0">
                <a:solidFill>
                  <a:srgbClr val="133D35"/>
                </a:solidFill>
                <a:latin typeface="Teodor Regular" pitchFamily="34" charset="0"/>
                <a:ea typeface="+mn-ea"/>
                <a:cs typeface="+mn-cs"/>
              </a:defRPr>
            </a:lvl1pPr>
          </a:lstStyle>
          <a:p>
            <a:r>
              <a:rPr lang="en-US"/>
              <a:t>Statement Text Goes Here, Recommended </a:t>
            </a:r>
            <a:br>
              <a:rPr lang="en-US"/>
            </a:br>
            <a:r>
              <a:rPr lang="en-US"/>
              <a:t>Type Size is 72 </a:t>
            </a:r>
            <a:r>
              <a:rPr lang="en-US" err="1"/>
              <a:t>pt</a:t>
            </a:r>
            <a:r>
              <a:rPr lang="en-US"/>
              <a:t> </a:t>
            </a:r>
          </a:p>
        </p:txBody>
      </p:sp>
      <p:pic>
        <p:nvPicPr>
          <p:cNvPr id="5" name="Image 1" descr="preencoded.png">
            <a:extLst>
              <a:ext uri="{FF2B5EF4-FFF2-40B4-BE49-F238E27FC236}">
                <a16:creationId xmlns:a16="http://schemas.microsoft.com/office/drawing/2014/main" id="{7A09F0D8-FA75-2E12-B653-A3E38ADFF5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21638" y="5128260"/>
            <a:ext cx="2301240" cy="1727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69329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s_Type01">
    <p:bg>
      <p:bgPr>
        <a:solidFill>
          <a:srgbClr val="ACFD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>
            <a:extLst>
              <a:ext uri="{FF2B5EF4-FFF2-40B4-BE49-F238E27FC236}">
                <a16:creationId xmlns:a16="http://schemas.microsoft.com/office/drawing/2014/main" id="{5848D92F-8B9A-6DD9-C070-C832F60218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188720" y="1333500"/>
            <a:ext cx="9814560" cy="4197069"/>
          </a:xfrm>
          <a:prstGeom prst="rect">
            <a:avLst/>
          </a:prstGeom>
        </p:spPr>
      </p:pic>
      <p:sp>
        <p:nvSpPr>
          <p:cNvPr id="6" name="Footer Placeholder 24">
            <a:extLst>
              <a:ext uri="{FF2B5EF4-FFF2-40B4-BE49-F238E27FC236}">
                <a16:creationId xmlns:a16="http://schemas.microsoft.com/office/drawing/2014/main" id="{AAEB94A3-0314-0C61-97B5-4E1B63DBC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091013" y="6277266"/>
            <a:ext cx="4114800" cy="365760"/>
          </a:xfrm>
        </p:spPr>
        <p:txBody>
          <a:bodyPr/>
          <a:lstStyle/>
          <a:p>
            <a:r>
              <a:rPr lang="en-US"/>
              <a:t>©COMMUNITY CATALYST   •</a:t>
            </a:r>
          </a:p>
        </p:txBody>
      </p:sp>
      <p:sp>
        <p:nvSpPr>
          <p:cNvPr id="7" name="Slide Number Placeholder 25">
            <a:extLst>
              <a:ext uri="{FF2B5EF4-FFF2-40B4-BE49-F238E27FC236}">
                <a16:creationId xmlns:a16="http://schemas.microsoft.com/office/drawing/2014/main" id="{AA21CB0E-5BD2-3AD2-AE94-A2815B6187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01311" y="6277266"/>
            <a:ext cx="275350" cy="365760"/>
          </a:xfrm>
        </p:spPr>
        <p:txBody>
          <a:bodyPr/>
          <a:lstStyle/>
          <a:p>
            <a:fld id="{961DE40D-D43C-0A42-89A0-C57E32B0199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Image 1" descr="preencoded.png">
            <a:extLst>
              <a:ext uri="{FF2B5EF4-FFF2-40B4-BE49-F238E27FC236}">
                <a16:creationId xmlns:a16="http://schemas.microsoft.com/office/drawing/2014/main" id="{919CF669-563B-880D-B7F4-EDC24C5EBC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1529061" y="6240780"/>
            <a:ext cx="460351" cy="460550"/>
          </a:xfrm>
          <a:prstGeom prst="rect">
            <a:avLst/>
          </a:prstGeom>
        </p:spPr>
      </p:pic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21B93AD8-7B8B-0651-A960-16015675AB6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70432" y="2070202"/>
            <a:ext cx="10241280" cy="2926080"/>
          </a:xfrm>
        </p:spPr>
        <p:txBody>
          <a:bodyPr/>
          <a:lstStyle>
            <a:lvl1pPr marL="0" indent="0">
              <a:buNone/>
              <a:defRPr sz="3600" b="0">
                <a:solidFill>
                  <a:srgbClr val="133D35"/>
                </a:solidFill>
                <a:latin typeface="PP Mori" pitchFamily="2" charset="77"/>
              </a:defRPr>
            </a:lvl1pPr>
          </a:lstStyle>
          <a:p>
            <a:pPr marL="0" marR="0" lvl="0" indent="0" algn="l" defTabSz="731520" rtl="0" eaLnBrk="1" fontAlgn="auto" latinLnBrk="0" hangingPunct="1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/>
              <a:t>Quotes goes in here. Recommended Type size is PP Mori </a:t>
            </a:r>
            <a:r>
              <a:rPr lang="en-US" b="1" err="1"/>
              <a:t>pt</a:t>
            </a:r>
            <a:r>
              <a:rPr lang="en-US" b="1"/>
              <a:t> 45. </a:t>
            </a:r>
            <a:endParaRPr lang="en-US"/>
          </a:p>
          <a:p>
            <a:pPr lvl="0"/>
            <a:endParaRPr lang="en-US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E03F8D92-1AE5-AB5E-C88E-CCD9428980E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170432" y="5230368"/>
            <a:ext cx="5852160" cy="365760"/>
          </a:xfrm>
        </p:spPr>
        <p:txBody>
          <a:bodyPr/>
          <a:lstStyle>
            <a:lvl1pPr marL="0" indent="0">
              <a:buNone/>
              <a:defRPr b="1">
                <a:solidFill>
                  <a:srgbClr val="133D35"/>
                </a:solidFill>
              </a:defRPr>
            </a:lvl1pPr>
          </a:lstStyle>
          <a:p>
            <a:pPr marL="0" marR="0" lvl="0" indent="0" algn="l" defTabSz="731520" rtl="0" eaLnBrk="1" fontAlgn="auto" latinLnBrk="0" hangingPunct="1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/>
              <a:t>-First and Last Name, </a:t>
            </a:r>
            <a:r>
              <a:rPr lang="en-US" b="0"/>
              <a:t>Role and Position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43124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Quotes_Type01">
    <p:bg>
      <p:bgPr>
        <a:solidFill>
          <a:srgbClr val="34215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BBC31735-ADF0-DE03-EEF5-A7EB7CAE01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34340" y="0"/>
            <a:ext cx="11323320" cy="6858000"/>
          </a:xfrm>
          <a:prstGeom prst="rect">
            <a:avLst/>
          </a:prstGeom>
        </p:spPr>
      </p:pic>
      <p:pic>
        <p:nvPicPr>
          <p:cNvPr id="3" name="Image 0" descr="preencoded.png">
            <a:extLst>
              <a:ext uri="{FF2B5EF4-FFF2-40B4-BE49-F238E27FC236}">
                <a16:creationId xmlns:a16="http://schemas.microsoft.com/office/drawing/2014/main" id="{5848D92F-8B9A-6DD9-C070-C832F60218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188720" y="1333500"/>
            <a:ext cx="9814560" cy="4197069"/>
          </a:xfrm>
          <a:prstGeom prst="rect">
            <a:avLst/>
          </a:prstGeom>
        </p:spPr>
      </p:pic>
      <p:pic>
        <p:nvPicPr>
          <p:cNvPr id="9" name="Image 0" descr="preencoded.png">
            <a:extLst>
              <a:ext uri="{FF2B5EF4-FFF2-40B4-BE49-F238E27FC236}">
                <a16:creationId xmlns:a16="http://schemas.microsoft.com/office/drawing/2014/main" id="{224EFEE7-44D7-A84B-50AA-281B2B5B05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188720" y="1333500"/>
            <a:ext cx="9814560" cy="4197069"/>
          </a:xfrm>
          <a:prstGeom prst="rect">
            <a:avLst/>
          </a:prstGeom>
        </p:spPr>
      </p:pic>
      <p:sp>
        <p:nvSpPr>
          <p:cNvPr id="10" name="Text Placeholder 15">
            <a:extLst>
              <a:ext uri="{FF2B5EF4-FFF2-40B4-BE49-F238E27FC236}">
                <a16:creationId xmlns:a16="http://schemas.microsoft.com/office/drawing/2014/main" id="{B28D4565-985D-B703-BD8E-5DE2D86DC14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70432" y="2070202"/>
            <a:ext cx="10241280" cy="2926080"/>
          </a:xfrm>
        </p:spPr>
        <p:txBody>
          <a:bodyPr/>
          <a:lstStyle>
            <a:lvl1pPr marL="0" indent="0">
              <a:buNone/>
              <a:defRPr sz="3600" b="0">
                <a:solidFill>
                  <a:srgbClr val="E2E2FC"/>
                </a:solidFill>
                <a:latin typeface="PP Mori" pitchFamily="2" charset="77"/>
              </a:defRPr>
            </a:lvl1pPr>
          </a:lstStyle>
          <a:p>
            <a:pPr marL="0" marR="0" lvl="0" indent="0" algn="l" defTabSz="731520" rtl="0" eaLnBrk="1" fontAlgn="auto" latinLnBrk="0" hangingPunct="1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/>
              <a:t>Quotes goes in here. Recommended Type size is PP Mori </a:t>
            </a:r>
            <a:r>
              <a:rPr lang="en-US" b="1" err="1"/>
              <a:t>pt</a:t>
            </a:r>
            <a:r>
              <a:rPr lang="en-US" b="1"/>
              <a:t> 45. </a:t>
            </a:r>
            <a:endParaRPr lang="en-US"/>
          </a:p>
          <a:p>
            <a:pPr lvl="0"/>
            <a:endParaRPr lang="en-US"/>
          </a:p>
        </p:txBody>
      </p:sp>
      <p:sp>
        <p:nvSpPr>
          <p:cNvPr id="15" name="Text Placeholder 17">
            <a:extLst>
              <a:ext uri="{FF2B5EF4-FFF2-40B4-BE49-F238E27FC236}">
                <a16:creationId xmlns:a16="http://schemas.microsoft.com/office/drawing/2014/main" id="{9654460D-1CE5-DBC6-F42D-64AD591484D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170432" y="5230368"/>
            <a:ext cx="5852160" cy="365760"/>
          </a:xfrm>
        </p:spPr>
        <p:txBody>
          <a:bodyPr/>
          <a:lstStyle>
            <a:lvl1pPr marL="0" indent="0">
              <a:buNone/>
              <a:defRPr b="1">
                <a:solidFill>
                  <a:srgbClr val="E2E2FC"/>
                </a:solidFill>
              </a:defRPr>
            </a:lvl1pPr>
          </a:lstStyle>
          <a:p>
            <a:pPr marL="0" marR="0" lvl="0" indent="0" algn="l" defTabSz="731520" rtl="0" eaLnBrk="1" fontAlgn="auto" latinLnBrk="0" hangingPunct="1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/>
              <a:t>-First and Last Name, </a:t>
            </a:r>
            <a:r>
              <a:rPr lang="en-US" b="0"/>
              <a:t>Role and Position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4543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ankYouPage">
    <p:bg>
      <p:bgPr>
        <a:solidFill>
          <a:srgbClr val="133D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A7910BCB-AA39-32BE-8D67-4B9DD63B03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097780" y="5707380"/>
            <a:ext cx="2004060" cy="595547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FA561523-B4C1-33ED-3C16-09B3E701B31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5360" y="2560320"/>
            <a:ext cx="10241280" cy="1280160"/>
          </a:xfrm>
        </p:spPr>
        <p:txBody>
          <a:bodyPr anchor="ctr">
            <a:no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</p:spTree>
    <p:extLst>
      <p:ext uri="{BB962C8B-B14F-4D97-AF65-F5344CB8AC3E}">
        <p14:creationId xmlns:p14="http://schemas.microsoft.com/office/powerpoint/2010/main" val="295495607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 preserve="1">
  <p:cSld name="Title slide">
    <p:bg>
      <p:bgPr>
        <a:gradFill>
          <a:gsLst>
            <a:gs pos="0">
              <a:srgbClr val="0072BC"/>
            </a:gs>
            <a:gs pos="62000">
              <a:srgbClr val="4D9DD0"/>
            </a:gs>
            <a:gs pos="100000">
              <a:srgbClr val="99C7E4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4"/>
          <p:cNvSpPr txBox="1">
            <a:spLocks noGrp="1"/>
          </p:cNvSpPr>
          <p:nvPr>
            <p:ph type="title"/>
          </p:nvPr>
        </p:nvSpPr>
        <p:spPr>
          <a:xfrm>
            <a:off x="622300" y="1816100"/>
            <a:ext cx="7209900" cy="25908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900"/>
              <a:buNone/>
              <a:defRPr sz="59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28" name="Google Shape;128;p24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29" name="Google Shape;129;p24"/>
          <p:cNvSpPr/>
          <p:nvPr/>
        </p:nvSpPr>
        <p:spPr>
          <a:xfrm>
            <a:off x="449800" y="-185033"/>
            <a:ext cx="5784300" cy="10995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30" name="Google Shape;130;p24" title="ftf_horiz_clearbackground.png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003575" y="248033"/>
            <a:ext cx="4676850" cy="426720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24"/>
          <p:cNvSpPr>
            <a:spLocks noGrp="1"/>
          </p:cNvSpPr>
          <p:nvPr>
            <p:ph type="pic" idx="2"/>
          </p:nvPr>
        </p:nvSpPr>
        <p:spPr>
          <a:xfrm>
            <a:off x="7946400" y="-15200"/>
            <a:ext cx="4267200" cy="68883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32" name="Google Shape;132;p24"/>
          <p:cNvSpPr txBox="1">
            <a:spLocks noGrp="1"/>
          </p:cNvSpPr>
          <p:nvPr>
            <p:ph type="subTitle" idx="1"/>
          </p:nvPr>
        </p:nvSpPr>
        <p:spPr>
          <a:xfrm>
            <a:off x="622300" y="4152900"/>
            <a:ext cx="7074000" cy="952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1pPr>
            <a:lvl2pPr lvl="1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11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110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1100"/>
              </a:spcBef>
              <a:spcAft>
                <a:spcPts val="0"/>
              </a:spcAft>
              <a:buSzPts val="1500"/>
              <a:buNone/>
              <a:defRPr/>
            </a:lvl6pPr>
            <a:lvl7pPr lvl="6" rtl="0">
              <a:spcBef>
                <a:spcPts val="1100"/>
              </a:spcBef>
              <a:spcAft>
                <a:spcPts val="0"/>
              </a:spcAft>
              <a:buSzPts val="1300"/>
              <a:buNone/>
              <a:defRPr/>
            </a:lvl7pPr>
            <a:lvl8pPr lvl="7" rtl="0">
              <a:spcBef>
                <a:spcPts val="1100"/>
              </a:spcBef>
              <a:spcAft>
                <a:spcPts val="0"/>
              </a:spcAft>
              <a:buSzPts val="1200"/>
              <a:buNone/>
              <a:defRPr/>
            </a:lvl8pPr>
            <a:lvl9pPr lvl="8" rtl="0">
              <a:spcBef>
                <a:spcPts val="1100"/>
              </a:spcBef>
              <a:spcAft>
                <a:spcPts val="1100"/>
              </a:spcAft>
              <a:buSzPts val="11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6294972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93">
          <p15:clr>
            <a:srgbClr val="E46962"/>
          </p15:clr>
        </p15:guide>
        <p15:guide id="2" pos="6938">
          <p15:clr>
            <a:srgbClr val="E46962"/>
          </p15:clr>
        </p15:guide>
        <p15:guide id="3" orient="horz" pos="576">
          <p15:clr>
            <a:srgbClr val="E46962"/>
          </p15:clr>
        </p15:guide>
        <p15:guide id="4" orient="horz" pos="3648">
          <p15:clr>
            <a:srgbClr val="E46962"/>
          </p15:clr>
        </p15:guide>
        <p15:guide id="5" pos="3714">
          <p15:clr>
            <a:srgbClr val="E46962"/>
          </p15:clr>
        </p15:guide>
        <p15:guide id="6" pos="3840">
          <p15:clr>
            <a:srgbClr val="E46962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one column" type="tx" preserve="1">
  <p:cSld name="Title and one column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5"/>
          <p:cNvSpPr txBox="1">
            <a:spLocks noGrp="1"/>
          </p:cNvSpPr>
          <p:nvPr>
            <p:ph type="subTitle" idx="1"/>
          </p:nvPr>
        </p:nvSpPr>
        <p:spPr>
          <a:xfrm>
            <a:off x="487680" y="609600"/>
            <a:ext cx="9512400" cy="1027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Font typeface="Open Sans Medium"/>
              <a:buNone/>
              <a:defRPr sz="4300"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11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110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1100"/>
              </a:spcBef>
              <a:spcAft>
                <a:spcPts val="0"/>
              </a:spcAft>
              <a:buSzPts val="1500"/>
              <a:buNone/>
              <a:defRPr/>
            </a:lvl6pPr>
            <a:lvl7pPr lvl="6" rtl="0">
              <a:spcBef>
                <a:spcPts val="1100"/>
              </a:spcBef>
              <a:spcAft>
                <a:spcPts val="0"/>
              </a:spcAft>
              <a:buSzPts val="1300"/>
              <a:buNone/>
              <a:defRPr/>
            </a:lvl7pPr>
            <a:lvl8pPr lvl="7" rtl="0">
              <a:spcBef>
                <a:spcPts val="1100"/>
              </a:spcBef>
              <a:spcAft>
                <a:spcPts val="0"/>
              </a:spcAft>
              <a:buSzPts val="1200"/>
              <a:buNone/>
              <a:defRPr/>
            </a:lvl8pPr>
            <a:lvl9pPr lvl="8" rtl="0">
              <a:spcBef>
                <a:spcPts val="1100"/>
              </a:spcBef>
              <a:spcAft>
                <a:spcPts val="1100"/>
              </a:spcAft>
              <a:buSzPts val="11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135" name="Google Shape;135;p25"/>
          <p:cNvSpPr txBox="1">
            <a:spLocks noGrp="1"/>
          </p:cNvSpPr>
          <p:nvPr>
            <p:ph type="body" idx="2"/>
          </p:nvPr>
        </p:nvSpPr>
        <p:spPr>
          <a:xfrm>
            <a:off x="487680" y="1519700"/>
            <a:ext cx="9374100" cy="3388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810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09E24"/>
              </a:buClr>
              <a:buSzPts val="2400"/>
              <a:buChar char="●"/>
              <a:defRPr/>
            </a:lvl1pPr>
            <a:lvl2pPr marL="914400" lvl="1" indent="-3810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2400"/>
              <a:buChar char="○"/>
              <a:defRPr/>
            </a:lvl2pPr>
            <a:lvl3pPr marL="1371600" lvl="2" indent="-3810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2400"/>
              <a:buChar char="■"/>
              <a:defRPr/>
            </a:lvl3pPr>
            <a:lvl4pPr marL="1828800" lvl="3" indent="-3492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302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238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500"/>
              <a:buChar char="■"/>
              <a:defRPr/>
            </a:lvl6pPr>
            <a:lvl7pPr marL="3200400" lvl="6" indent="-3111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300"/>
              <a:buChar char="●"/>
              <a:defRPr/>
            </a:lvl7pPr>
            <a:lvl8pPr marL="3657600" lvl="7" indent="-3048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298450" rtl="0">
              <a:lnSpc>
                <a:spcPct val="100000"/>
              </a:lnSpc>
              <a:spcBef>
                <a:spcPts val="1100"/>
              </a:spcBef>
              <a:spcAft>
                <a:spcPts val="1100"/>
              </a:spcAft>
              <a:buSzPts val="11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6" name="Google Shape;136;p25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37" name="Google Shape;137;p25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814901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76">
          <p15:clr>
            <a:srgbClr val="E46962"/>
          </p15:clr>
        </p15:guide>
        <p15:guide id="2" orient="horz" pos="3648">
          <p15:clr>
            <a:srgbClr val="E46962"/>
          </p15:clr>
        </p15:guide>
        <p15:guide id="3" pos="6912">
          <p15:clr>
            <a:srgbClr val="E46962"/>
          </p15:clr>
        </p15:guide>
        <p15:guide id="4" pos="768">
          <p15:clr>
            <a:srgbClr val="E46962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 preserve="1">
  <p:cSld name="Title and two columns"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6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40" name="Google Shape;140;p26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26"/>
          <p:cNvSpPr txBox="1">
            <a:spLocks noGrp="1"/>
          </p:cNvSpPr>
          <p:nvPr>
            <p:ph type="body" idx="1"/>
          </p:nvPr>
        </p:nvSpPr>
        <p:spPr>
          <a:xfrm>
            <a:off x="487680" y="1524547"/>
            <a:ext cx="4574100" cy="3388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810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09E24"/>
              </a:buClr>
              <a:buSzPts val="2400"/>
              <a:buChar char="●"/>
              <a:defRPr/>
            </a:lvl1pPr>
            <a:lvl2pPr marL="914400" lvl="1" indent="-3810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2400"/>
              <a:buChar char="○"/>
              <a:defRPr/>
            </a:lvl2pPr>
            <a:lvl3pPr marL="1371600" lvl="2" indent="-3810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2400"/>
              <a:buChar char="■"/>
              <a:defRPr/>
            </a:lvl3pPr>
            <a:lvl4pPr marL="1828800" lvl="3" indent="-3492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302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238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500"/>
              <a:buChar char="■"/>
              <a:defRPr/>
            </a:lvl6pPr>
            <a:lvl7pPr marL="3200400" lvl="6" indent="-3111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300"/>
              <a:buChar char="●"/>
              <a:defRPr/>
            </a:lvl7pPr>
            <a:lvl8pPr marL="3657600" lvl="7" indent="-3048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298450" rtl="0">
              <a:lnSpc>
                <a:spcPct val="100000"/>
              </a:lnSpc>
              <a:spcBef>
                <a:spcPts val="1100"/>
              </a:spcBef>
              <a:spcAft>
                <a:spcPts val="1100"/>
              </a:spcAft>
              <a:buSzPts val="11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2" name="Google Shape;142;p26"/>
          <p:cNvSpPr txBox="1">
            <a:spLocks noGrp="1"/>
          </p:cNvSpPr>
          <p:nvPr>
            <p:ph type="body" idx="2"/>
          </p:nvPr>
        </p:nvSpPr>
        <p:spPr>
          <a:xfrm>
            <a:off x="5580880" y="1524547"/>
            <a:ext cx="4574100" cy="3388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810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09E24"/>
              </a:buClr>
              <a:buSzPts val="2400"/>
              <a:buChar char="●"/>
              <a:defRPr/>
            </a:lvl1pPr>
            <a:lvl2pPr marL="914400" lvl="1" indent="-3810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2400"/>
              <a:buChar char="○"/>
              <a:defRPr/>
            </a:lvl2pPr>
            <a:lvl3pPr marL="1371600" lvl="2" indent="-3810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2400"/>
              <a:buChar char="■"/>
              <a:defRPr/>
            </a:lvl3pPr>
            <a:lvl4pPr marL="1828800" lvl="3" indent="-3492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302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238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500"/>
              <a:buChar char="■"/>
              <a:defRPr/>
            </a:lvl6pPr>
            <a:lvl7pPr marL="3200400" lvl="6" indent="-3111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300"/>
              <a:buChar char="●"/>
              <a:defRPr/>
            </a:lvl7pPr>
            <a:lvl8pPr marL="3657600" lvl="7" indent="-3048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298450" rtl="0">
              <a:lnSpc>
                <a:spcPct val="100000"/>
              </a:lnSpc>
              <a:spcBef>
                <a:spcPts val="1100"/>
              </a:spcBef>
              <a:spcAft>
                <a:spcPts val="1100"/>
              </a:spcAft>
              <a:buSzPts val="11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3" name="Google Shape;143;p26"/>
          <p:cNvSpPr txBox="1">
            <a:spLocks noGrp="1"/>
          </p:cNvSpPr>
          <p:nvPr>
            <p:ph type="subTitle" idx="3"/>
          </p:nvPr>
        </p:nvSpPr>
        <p:spPr>
          <a:xfrm>
            <a:off x="487680" y="609600"/>
            <a:ext cx="9512400" cy="1027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Font typeface="Open Sans Medium"/>
              <a:buNone/>
              <a:defRPr sz="4300"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11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110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1100"/>
              </a:spcBef>
              <a:spcAft>
                <a:spcPts val="0"/>
              </a:spcAft>
              <a:buSzPts val="1500"/>
              <a:buNone/>
              <a:defRPr/>
            </a:lvl6pPr>
            <a:lvl7pPr lvl="6" rtl="0">
              <a:spcBef>
                <a:spcPts val="1100"/>
              </a:spcBef>
              <a:spcAft>
                <a:spcPts val="0"/>
              </a:spcAft>
              <a:buSzPts val="1300"/>
              <a:buNone/>
              <a:defRPr/>
            </a:lvl7pPr>
            <a:lvl8pPr lvl="7" rtl="0">
              <a:spcBef>
                <a:spcPts val="1100"/>
              </a:spcBef>
              <a:spcAft>
                <a:spcPts val="0"/>
              </a:spcAft>
              <a:buSzPts val="1200"/>
              <a:buNone/>
              <a:defRPr/>
            </a:lvl8pPr>
            <a:lvl9pPr lvl="8" rtl="0">
              <a:spcBef>
                <a:spcPts val="1100"/>
              </a:spcBef>
              <a:spcAft>
                <a:spcPts val="1100"/>
              </a:spcAft>
              <a:buSzPts val="11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277100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768">
          <p15:clr>
            <a:srgbClr val="E46962"/>
          </p15:clr>
        </p15:guide>
        <p15:guide id="2" pos="6912">
          <p15:clr>
            <a:srgbClr val="E46962"/>
          </p15:clr>
        </p15:guide>
        <p15:guide id="3" orient="horz" pos="576">
          <p15:clr>
            <a:srgbClr val="E46962"/>
          </p15:clr>
        </p15:guide>
        <p15:guide id="4" orient="horz" pos="3648">
          <p15:clr>
            <a:srgbClr val="E46962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Key Message and Image Transition" type="titleOnly" preserve="1">
  <p:cSld name="Key Message and Image Transition"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7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46" name="Google Shape;146;p27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27"/>
          <p:cNvSpPr>
            <a:spLocks noGrp="1"/>
          </p:cNvSpPr>
          <p:nvPr>
            <p:ph type="pic" idx="2"/>
          </p:nvPr>
        </p:nvSpPr>
        <p:spPr>
          <a:xfrm>
            <a:off x="16933" y="1202267"/>
            <a:ext cx="12192000" cy="5669100"/>
          </a:xfrm>
          <a:prstGeom prst="rect">
            <a:avLst/>
          </a:prstGeom>
          <a:noFill/>
          <a:ln>
            <a:noFill/>
          </a:ln>
        </p:spPr>
      </p:sp>
      <p:sp>
        <p:nvSpPr>
          <p:cNvPr id="148" name="Google Shape;148;p27"/>
          <p:cNvSpPr txBox="1">
            <a:spLocks noGrp="1"/>
          </p:cNvSpPr>
          <p:nvPr>
            <p:ph type="subTitle" idx="1"/>
          </p:nvPr>
        </p:nvSpPr>
        <p:spPr>
          <a:xfrm>
            <a:off x="16933" y="243833"/>
            <a:ext cx="12192000" cy="1027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None/>
              <a:defRPr sz="4300" b="1"/>
            </a:lvl1pPr>
            <a:lvl2pPr lvl="1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11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110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1100"/>
              </a:spcBef>
              <a:spcAft>
                <a:spcPts val="0"/>
              </a:spcAft>
              <a:buSzPts val="1500"/>
              <a:buNone/>
              <a:defRPr/>
            </a:lvl6pPr>
            <a:lvl7pPr lvl="6" rtl="0">
              <a:spcBef>
                <a:spcPts val="1100"/>
              </a:spcBef>
              <a:spcAft>
                <a:spcPts val="0"/>
              </a:spcAft>
              <a:buSzPts val="1300"/>
              <a:buNone/>
              <a:defRPr/>
            </a:lvl7pPr>
            <a:lvl8pPr lvl="7" rtl="0">
              <a:spcBef>
                <a:spcPts val="1100"/>
              </a:spcBef>
              <a:spcAft>
                <a:spcPts val="0"/>
              </a:spcAft>
              <a:buSzPts val="1200"/>
              <a:buNone/>
              <a:defRPr/>
            </a:lvl8pPr>
            <a:lvl9pPr lvl="8" rtl="0">
              <a:spcBef>
                <a:spcPts val="1100"/>
              </a:spcBef>
              <a:spcAft>
                <a:spcPts val="1100"/>
              </a:spcAft>
              <a:buSzPts val="11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1447387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76">
          <p15:clr>
            <a:srgbClr val="E46962"/>
          </p15:clr>
        </p15:guide>
        <p15:guide id="2" orient="horz" pos="3648">
          <p15:clr>
            <a:srgbClr val="E46962"/>
          </p15:clr>
        </p15:guide>
        <p15:guide id="3" pos="6912">
          <p15:clr>
            <a:srgbClr val="E46962"/>
          </p15:clr>
        </p15:guide>
        <p15:guide id="4" pos="768">
          <p15:clr>
            <a:srgbClr val="E46962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Transition" preserve="1">
  <p:cSld name="Section Header Transitio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8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grpSp>
        <p:nvGrpSpPr>
          <p:cNvPr id="151" name="Google Shape;151;p28"/>
          <p:cNvGrpSpPr/>
          <p:nvPr/>
        </p:nvGrpSpPr>
        <p:grpSpPr>
          <a:xfrm rot="-10012215">
            <a:off x="1816200" y="-842021"/>
            <a:ext cx="2851789" cy="2635144"/>
            <a:chOff x="6323266" y="1769299"/>
            <a:chExt cx="2616334" cy="2417576"/>
          </a:xfrm>
        </p:grpSpPr>
        <p:pic>
          <p:nvPicPr>
            <p:cNvPr id="152" name="Google Shape;152;p28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323266" y="1769299"/>
              <a:ext cx="2103300" cy="2089800"/>
            </a:xfrm>
            <a:prstGeom prst="ellipse">
              <a:avLst/>
            </a:prstGeom>
            <a:noFill/>
            <a:ln>
              <a:noFill/>
            </a:ln>
          </p:spPr>
        </p:pic>
        <p:sp>
          <p:nvSpPr>
            <p:cNvPr id="153" name="Google Shape;153;p28"/>
            <p:cNvSpPr/>
            <p:nvPr/>
          </p:nvSpPr>
          <p:spPr>
            <a:xfrm>
              <a:off x="7287800" y="2572575"/>
              <a:ext cx="1651800" cy="1614300"/>
            </a:xfrm>
            <a:prstGeom prst="ellipse">
              <a:avLst/>
            </a:prstGeom>
            <a:noFill/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900">
                <a:latin typeface="Open Sans"/>
                <a:ea typeface="Open Sans"/>
                <a:cs typeface="Open Sans"/>
                <a:sym typeface="Open Sans"/>
              </a:endParaRPr>
            </a:p>
          </p:txBody>
        </p:sp>
      </p:grpSp>
      <p:sp>
        <p:nvSpPr>
          <p:cNvPr id="154" name="Google Shape;154;p28"/>
          <p:cNvSpPr/>
          <p:nvPr/>
        </p:nvSpPr>
        <p:spPr>
          <a:xfrm rot="1590939">
            <a:off x="9347400" y="5298959"/>
            <a:ext cx="2333785" cy="2333785"/>
          </a:xfrm>
          <a:prstGeom prst="ellipse">
            <a:avLst/>
          </a:prstGeom>
          <a:noFill/>
          <a:ln w="28575" cap="flat" cmpd="sng">
            <a:solidFill>
              <a:srgbClr val="00AAE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55" name="Google Shape;155;p28"/>
          <p:cNvPicPr preferRelativeResize="0"/>
          <p:nvPr/>
        </p:nvPicPr>
        <p:blipFill rotWithShape="1">
          <a:blip r:embed="rId4">
            <a:alphaModFix/>
          </a:blip>
          <a:srcRect l="9476" r="9" b="11816"/>
          <a:stretch/>
        </p:blipFill>
        <p:spPr>
          <a:xfrm rot="1591264">
            <a:off x="8346647" y="4471485"/>
            <a:ext cx="2800340" cy="2727994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28"/>
          <p:cNvSpPr txBox="1">
            <a:spLocks noGrp="1"/>
          </p:cNvSpPr>
          <p:nvPr>
            <p:ph type="title"/>
          </p:nvPr>
        </p:nvSpPr>
        <p:spPr>
          <a:xfrm>
            <a:off x="609600" y="1097267"/>
            <a:ext cx="10999200" cy="48768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pic>
        <p:nvPicPr>
          <p:cNvPr id="157" name="Google Shape;157;p28"/>
          <p:cNvPicPr preferRelativeResize="0"/>
          <p:nvPr/>
        </p:nvPicPr>
        <p:blipFill rotWithShape="1">
          <a:blip r:embed="rId5">
            <a:alphaModFix/>
          </a:blip>
          <a:srcRect l="42992" r="42992" b="47865"/>
          <a:stretch/>
        </p:blipFill>
        <p:spPr>
          <a:xfrm>
            <a:off x="11608701" y="168395"/>
            <a:ext cx="445838" cy="445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66468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48">
          <p15:clr>
            <a:srgbClr val="E46962"/>
          </p15:clr>
        </p15:guide>
        <p15:guide id="2" orient="horz" pos="3417">
          <p15:clr>
            <a:srgbClr val="E46962"/>
          </p15:clr>
        </p15:guide>
        <p15:guide id="3" pos="6912">
          <p15:clr>
            <a:srgbClr val="E46962"/>
          </p15:clr>
        </p15:guide>
        <p15:guide id="4" pos="768">
          <p15:clr>
            <a:srgbClr val="E46962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alidator Quote Transition" preserve="1">
  <p:cSld name="Validator Quote Transitio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Google Shape;159;p29"/>
          <p:cNvPicPr preferRelativeResize="0"/>
          <p:nvPr/>
        </p:nvPicPr>
        <p:blipFill rotWithShape="1">
          <a:blip r:embed="rId3">
            <a:alphaModFix/>
          </a:blip>
          <a:srcRect l="24556"/>
          <a:stretch/>
        </p:blipFill>
        <p:spPr>
          <a:xfrm>
            <a:off x="0" y="1073133"/>
            <a:ext cx="2115666" cy="2804169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29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61" name="Google Shape;161;p29"/>
          <p:cNvSpPr/>
          <p:nvPr/>
        </p:nvSpPr>
        <p:spPr>
          <a:xfrm>
            <a:off x="597400" y="2146800"/>
            <a:ext cx="2564400" cy="2564400"/>
          </a:xfrm>
          <a:prstGeom prst="ellipse">
            <a:avLst/>
          </a:prstGeom>
          <a:noFill/>
          <a:ln w="28575" cap="flat" cmpd="sng">
            <a:solidFill>
              <a:srgbClr val="E5EDA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62" name="Google Shape;162;p29"/>
          <p:cNvSpPr>
            <a:spLocks noGrp="1"/>
          </p:cNvSpPr>
          <p:nvPr>
            <p:ph type="pic" idx="2"/>
          </p:nvPr>
        </p:nvSpPr>
        <p:spPr>
          <a:xfrm>
            <a:off x="713211" y="2262615"/>
            <a:ext cx="2332800" cy="2332800"/>
          </a:xfrm>
          <a:prstGeom prst="ellipse">
            <a:avLst/>
          </a:prstGeom>
          <a:noFill/>
          <a:ln>
            <a:noFill/>
          </a:ln>
        </p:spPr>
      </p:sp>
      <p:grpSp>
        <p:nvGrpSpPr>
          <p:cNvPr id="163" name="Google Shape;163;p29"/>
          <p:cNvGrpSpPr/>
          <p:nvPr/>
        </p:nvGrpSpPr>
        <p:grpSpPr>
          <a:xfrm rot="-8573361">
            <a:off x="9929102" y="-1049305"/>
            <a:ext cx="2518489" cy="2254021"/>
            <a:chOff x="6323266" y="1769299"/>
            <a:chExt cx="2438296" cy="2182249"/>
          </a:xfrm>
        </p:grpSpPr>
        <p:pic>
          <p:nvPicPr>
            <p:cNvPr id="164" name="Google Shape;164;p2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323266" y="1769299"/>
              <a:ext cx="2103300" cy="2089800"/>
            </a:xfrm>
            <a:prstGeom prst="ellipse">
              <a:avLst/>
            </a:prstGeom>
            <a:noFill/>
            <a:ln>
              <a:noFill/>
            </a:ln>
          </p:spPr>
        </p:pic>
        <p:sp>
          <p:nvSpPr>
            <p:cNvPr id="165" name="Google Shape;165;p29"/>
            <p:cNvSpPr/>
            <p:nvPr/>
          </p:nvSpPr>
          <p:spPr>
            <a:xfrm>
              <a:off x="7109762" y="2337248"/>
              <a:ext cx="1651800" cy="1614300"/>
            </a:xfrm>
            <a:prstGeom prst="ellipse">
              <a:avLst/>
            </a:prstGeom>
            <a:noFill/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900">
                <a:latin typeface="Open Sans"/>
                <a:ea typeface="Open Sans"/>
                <a:cs typeface="Open Sans"/>
                <a:sym typeface="Open Sans"/>
              </a:endParaRPr>
            </a:p>
          </p:txBody>
        </p:sp>
      </p:grpSp>
      <p:sp>
        <p:nvSpPr>
          <p:cNvPr id="166" name="Google Shape;166;p29"/>
          <p:cNvSpPr txBox="1">
            <a:spLocks noGrp="1"/>
          </p:cNvSpPr>
          <p:nvPr>
            <p:ph type="title"/>
          </p:nvPr>
        </p:nvSpPr>
        <p:spPr>
          <a:xfrm>
            <a:off x="3416300" y="876300"/>
            <a:ext cx="8293200" cy="4610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300"/>
              <a:buNone/>
              <a:defRPr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67" name="Google Shape;167;p29"/>
          <p:cNvSpPr txBox="1">
            <a:spLocks noGrp="1"/>
          </p:cNvSpPr>
          <p:nvPr>
            <p:ph type="title" idx="3"/>
          </p:nvPr>
        </p:nvSpPr>
        <p:spPr>
          <a:xfrm>
            <a:off x="6559296" y="5486400"/>
            <a:ext cx="4914900" cy="656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68" name="Google Shape;168;p29"/>
          <p:cNvSpPr txBox="1">
            <a:spLocks noGrp="1"/>
          </p:cNvSpPr>
          <p:nvPr>
            <p:ph type="title" idx="4"/>
          </p:nvPr>
        </p:nvSpPr>
        <p:spPr>
          <a:xfrm>
            <a:off x="6559296" y="5892800"/>
            <a:ext cx="4914900" cy="656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E5EDA9"/>
              </a:buClr>
              <a:buSzPts val="2100"/>
              <a:buFont typeface="Open Sans Medium"/>
              <a:buNone/>
              <a:defRPr sz="2100" b="0" i="1">
                <a:solidFill>
                  <a:srgbClr val="E5EDA9"/>
                </a:solidFill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pic>
        <p:nvPicPr>
          <p:cNvPr id="169" name="Google Shape;169;p29"/>
          <p:cNvPicPr preferRelativeResize="0"/>
          <p:nvPr/>
        </p:nvPicPr>
        <p:blipFill rotWithShape="1">
          <a:blip r:embed="rId5">
            <a:alphaModFix/>
          </a:blip>
          <a:srcRect l="42992" r="42992" b="47865"/>
          <a:stretch/>
        </p:blipFill>
        <p:spPr>
          <a:xfrm>
            <a:off x="152368" y="157595"/>
            <a:ext cx="445838" cy="445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114743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48">
          <p15:clr>
            <a:srgbClr val="E46962"/>
          </p15:clr>
        </p15:guide>
        <p15:guide id="2" orient="horz" pos="576">
          <p15:clr>
            <a:srgbClr val="E46962"/>
          </p15:clr>
        </p15:guide>
        <p15:guide id="3" pos="6912">
          <p15:clr>
            <a:srgbClr val="E46962"/>
          </p15:clr>
        </p15:guide>
        <p15:guide id="4" pos="768">
          <p15:clr>
            <a:srgbClr val="E46962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pactful Data Transition" preserve="1">
  <p:cSld name="Impactful Data Transitio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Google Shape;171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10012061">
            <a:off x="1210506" y="-730839"/>
            <a:ext cx="2292247" cy="2278058"/>
          </a:xfrm>
          <a:prstGeom prst="ellipse">
            <a:avLst/>
          </a:prstGeom>
          <a:noFill/>
          <a:ln>
            <a:noFill/>
          </a:ln>
        </p:spPr>
      </p:pic>
      <p:sp>
        <p:nvSpPr>
          <p:cNvPr id="172" name="Google Shape;172;p30"/>
          <p:cNvSpPr/>
          <p:nvPr/>
        </p:nvSpPr>
        <p:spPr>
          <a:xfrm rot="-10012293">
            <a:off x="812173" y="-1254666"/>
            <a:ext cx="1800253" cy="1759575"/>
          </a:xfrm>
          <a:prstGeom prst="ellipse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73" name="Google Shape;173;p30"/>
          <p:cNvPicPr preferRelativeResize="0"/>
          <p:nvPr/>
        </p:nvPicPr>
        <p:blipFill rotWithShape="1">
          <a:blip r:embed="rId4">
            <a:alphaModFix/>
          </a:blip>
          <a:srcRect l="9476" r="9" b="11816"/>
          <a:stretch/>
        </p:blipFill>
        <p:spPr>
          <a:xfrm rot="1591264">
            <a:off x="8753047" y="4674685"/>
            <a:ext cx="2800340" cy="2727994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30"/>
          <p:cNvSpPr/>
          <p:nvPr/>
        </p:nvSpPr>
        <p:spPr>
          <a:xfrm rot="1590939">
            <a:off x="9753800" y="5502159"/>
            <a:ext cx="2333785" cy="2333785"/>
          </a:xfrm>
          <a:prstGeom prst="ellipse">
            <a:avLst/>
          </a:prstGeom>
          <a:noFill/>
          <a:ln w="28575" cap="flat" cmpd="sng">
            <a:solidFill>
              <a:srgbClr val="00AAE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75" name="Google Shape;175;p30"/>
          <p:cNvSpPr txBox="1">
            <a:spLocks noGrp="1"/>
          </p:cNvSpPr>
          <p:nvPr>
            <p:ph type="title"/>
          </p:nvPr>
        </p:nvSpPr>
        <p:spPr>
          <a:xfrm>
            <a:off x="1828800" y="4143143"/>
            <a:ext cx="8067600" cy="1155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 sz="3200" b="0"/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76" name="Google Shape;176;p30"/>
          <p:cNvSpPr txBox="1">
            <a:spLocks noGrp="1"/>
          </p:cNvSpPr>
          <p:nvPr>
            <p:ph type="title" idx="2"/>
          </p:nvPr>
        </p:nvSpPr>
        <p:spPr>
          <a:xfrm>
            <a:off x="1831333" y="2438400"/>
            <a:ext cx="9135600" cy="18063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400"/>
              <a:buNone/>
              <a:defRPr sz="64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pic>
        <p:nvPicPr>
          <p:cNvPr id="177" name="Google Shape;177;p30"/>
          <p:cNvPicPr preferRelativeResize="0"/>
          <p:nvPr/>
        </p:nvPicPr>
        <p:blipFill rotWithShape="1">
          <a:blip r:embed="rId5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7244920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Transition Blue" preserve="1">
  <p:cSld name="Image Transition Blue">
    <p:bg>
      <p:bgPr>
        <a:gradFill>
          <a:gsLst>
            <a:gs pos="0">
              <a:srgbClr val="0072BC"/>
            </a:gs>
            <a:gs pos="62000">
              <a:srgbClr val="4D9DD0"/>
            </a:gs>
            <a:gs pos="100000">
              <a:srgbClr val="99C7E4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1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80" name="Google Shape;180;p31"/>
          <p:cNvSpPr txBox="1">
            <a:spLocks noGrp="1"/>
          </p:cNvSpPr>
          <p:nvPr>
            <p:ph type="title"/>
          </p:nvPr>
        </p:nvSpPr>
        <p:spPr>
          <a:xfrm>
            <a:off x="609600" y="2455333"/>
            <a:ext cx="7209900" cy="19644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900"/>
              <a:buNone/>
              <a:defRPr sz="59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pic>
        <p:nvPicPr>
          <p:cNvPr id="181" name="Google Shape;181;p31"/>
          <p:cNvPicPr preferRelativeResize="0"/>
          <p:nvPr/>
        </p:nvPicPr>
        <p:blipFill rotWithShape="1">
          <a:blip r:embed="rId2">
            <a:alphaModFix/>
          </a:blip>
          <a:srcRect l="42992" r="42992" b="47865"/>
          <a:stretch/>
        </p:blipFill>
        <p:spPr>
          <a:xfrm>
            <a:off x="11608701" y="168395"/>
            <a:ext cx="445838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31"/>
          <p:cNvSpPr>
            <a:spLocks noGrp="1"/>
          </p:cNvSpPr>
          <p:nvPr>
            <p:ph type="pic" idx="2"/>
          </p:nvPr>
        </p:nvSpPr>
        <p:spPr>
          <a:xfrm>
            <a:off x="7946400" y="-15200"/>
            <a:ext cx="4267200" cy="68883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1003312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93">
          <p15:clr>
            <a:srgbClr val="E46962"/>
          </p15:clr>
        </p15:guide>
        <p15:guide id="2" pos="6938">
          <p15:clr>
            <a:srgbClr val="E46962"/>
          </p15:clr>
        </p15:guide>
        <p15:guide id="3" orient="horz" pos="576">
          <p15:clr>
            <a:srgbClr val="E46962"/>
          </p15:clr>
        </p15:guide>
        <p15:guide id="4" orient="horz" pos="3648">
          <p15:clr>
            <a:srgbClr val="E46962"/>
          </p15:clr>
        </p15:guide>
        <p15:guide id="5" pos="3714">
          <p15:clr>
            <a:srgbClr val="E46962"/>
          </p15:clr>
        </p15:guide>
        <p15:guide id="6" pos="3840">
          <p15:clr>
            <a:srgbClr val="E46962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Transition Green" preserve="1">
  <p:cSld name="Image Transition Green">
    <p:bg>
      <p:bgPr>
        <a:gradFill>
          <a:gsLst>
            <a:gs pos="0">
              <a:schemeClr val="lt2"/>
            </a:gs>
            <a:gs pos="61000">
              <a:srgbClr val="85BB66"/>
            </a:gs>
            <a:gs pos="100000">
              <a:srgbClr val="B9D8A7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32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85" name="Google Shape;185;p32"/>
          <p:cNvSpPr txBox="1">
            <a:spLocks noGrp="1"/>
          </p:cNvSpPr>
          <p:nvPr>
            <p:ph type="title"/>
          </p:nvPr>
        </p:nvSpPr>
        <p:spPr>
          <a:xfrm>
            <a:off x="609600" y="1828800"/>
            <a:ext cx="7209900" cy="25908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900"/>
              <a:buNone/>
              <a:defRPr sz="59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pic>
        <p:nvPicPr>
          <p:cNvPr id="186" name="Google Shape;186;p32"/>
          <p:cNvPicPr preferRelativeResize="0"/>
          <p:nvPr/>
        </p:nvPicPr>
        <p:blipFill rotWithShape="1">
          <a:blip r:embed="rId2">
            <a:alphaModFix/>
          </a:blip>
          <a:srcRect l="42992" r="42992" b="47865"/>
          <a:stretch/>
        </p:blipFill>
        <p:spPr>
          <a:xfrm>
            <a:off x="11608701" y="168395"/>
            <a:ext cx="445838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p32"/>
          <p:cNvSpPr>
            <a:spLocks noGrp="1"/>
          </p:cNvSpPr>
          <p:nvPr>
            <p:ph type="pic" idx="2"/>
          </p:nvPr>
        </p:nvSpPr>
        <p:spPr>
          <a:xfrm>
            <a:off x="7946400" y="-15200"/>
            <a:ext cx="4267200" cy="68883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6989096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93">
          <p15:clr>
            <a:srgbClr val="E46962"/>
          </p15:clr>
        </p15:guide>
        <p15:guide id="2" pos="6938">
          <p15:clr>
            <a:srgbClr val="E46962"/>
          </p15:clr>
        </p15:guide>
        <p15:guide id="3" orient="horz" pos="576">
          <p15:clr>
            <a:srgbClr val="E46962"/>
          </p15:clr>
        </p15:guide>
        <p15:guide id="4" orient="horz" pos="3648">
          <p15:clr>
            <a:srgbClr val="E46962"/>
          </p15:clr>
        </p15:guide>
        <p15:guide id="5" pos="3714">
          <p15:clr>
            <a:srgbClr val="E46962"/>
          </p15:clr>
        </p15:guide>
        <p15:guide id="6" pos="3840">
          <p15:clr>
            <a:srgbClr val="E46962"/>
          </p15:clr>
        </p15:guide>
      </p15:sldGuideLst>
    </p:ext>
  </p:extLs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Transition Light Blue" preserve="1">
  <p:cSld name="Image Transition Light Blue">
    <p:bg>
      <p:bgPr>
        <a:gradFill>
          <a:gsLst>
            <a:gs pos="0">
              <a:schemeClr val="accent1"/>
            </a:gs>
            <a:gs pos="100000">
              <a:srgbClr val="99DDF5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33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90" name="Google Shape;190;p33"/>
          <p:cNvSpPr txBox="1">
            <a:spLocks noGrp="1"/>
          </p:cNvSpPr>
          <p:nvPr>
            <p:ph type="title"/>
          </p:nvPr>
        </p:nvSpPr>
        <p:spPr>
          <a:xfrm>
            <a:off x="609600" y="1828800"/>
            <a:ext cx="7209900" cy="25908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900"/>
              <a:buNone/>
              <a:defRPr sz="59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pic>
        <p:nvPicPr>
          <p:cNvPr id="191" name="Google Shape;191;p33"/>
          <p:cNvPicPr preferRelativeResize="0"/>
          <p:nvPr/>
        </p:nvPicPr>
        <p:blipFill rotWithShape="1">
          <a:blip r:embed="rId2">
            <a:alphaModFix/>
          </a:blip>
          <a:srcRect l="42992" r="42992" b="47865"/>
          <a:stretch/>
        </p:blipFill>
        <p:spPr>
          <a:xfrm>
            <a:off x="11608701" y="168395"/>
            <a:ext cx="445838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192" name="Google Shape;192;p33"/>
          <p:cNvSpPr>
            <a:spLocks noGrp="1"/>
          </p:cNvSpPr>
          <p:nvPr>
            <p:ph type="pic" idx="2"/>
          </p:nvPr>
        </p:nvSpPr>
        <p:spPr>
          <a:xfrm>
            <a:off x="7946400" y="-15200"/>
            <a:ext cx="4267200" cy="68883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9769761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93">
          <p15:clr>
            <a:srgbClr val="E46962"/>
          </p15:clr>
        </p15:guide>
        <p15:guide id="2" pos="6938">
          <p15:clr>
            <a:srgbClr val="E46962"/>
          </p15:clr>
        </p15:guide>
        <p15:guide id="3" orient="horz" pos="576">
          <p15:clr>
            <a:srgbClr val="E46962"/>
          </p15:clr>
        </p15:guide>
        <p15:guide id="4" orient="horz" pos="3648">
          <p15:clr>
            <a:srgbClr val="E46962"/>
          </p15:clr>
        </p15:guide>
        <p15:guide id="5" pos="3714">
          <p15:clr>
            <a:srgbClr val="E46962"/>
          </p15:clr>
        </p15:guide>
        <p15:guide id="6" pos="3840">
          <p15:clr>
            <a:srgbClr val="E46962"/>
          </p15:clr>
        </p15:guide>
      </p15:sldGuideLst>
    </p:ext>
  </p:extLs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Transition Light Green" preserve="1">
  <p:cSld name="Image Transition Light Green">
    <p:bg>
      <p:bgPr>
        <a:gradFill>
          <a:gsLst>
            <a:gs pos="0">
              <a:schemeClr val="accent2"/>
            </a:gs>
            <a:gs pos="62000">
              <a:srgbClr val="D2E069"/>
            </a:gs>
            <a:gs pos="100000">
              <a:srgbClr val="E5EDA9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4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95" name="Google Shape;195;p34"/>
          <p:cNvSpPr txBox="1">
            <a:spLocks noGrp="1"/>
          </p:cNvSpPr>
          <p:nvPr>
            <p:ph type="title"/>
          </p:nvPr>
        </p:nvSpPr>
        <p:spPr>
          <a:xfrm>
            <a:off x="609600" y="1828800"/>
            <a:ext cx="7209900" cy="25908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900"/>
              <a:buNone/>
              <a:defRPr sz="59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pic>
        <p:nvPicPr>
          <p:cNvPr id="196" name="Google Shape;196;p34"/>
          <p:cNvPicPr preferRelativeResize="0"/>
          <p:nvPr/>
        </p:nvPicPr>
        <p:blipFill rotWithShape="1">
          <a:blip r:embed="rId2">
            <a:alphaModFix/>
          </a:blip>
          <a:srcRect l="42992" r="42992" b="47865"/>
          <a:stretch/>
        </p:blipFill>
        <p:spPr>
          <a:xfrm>
            <a:off x="11608701" y="168395"/>
            <a:ext cx="445838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34"/>
          <p:cNvSpPr>
            <a:spLocks noGrp="1"/>
          </p:cNvSpPr>
          <p:nvPr>
            <p:ph type="pic" idx="2"/>
          </p:nvPr>
        </p:nvSpPr>
        <p:spPr>
          <a:xfrm>
            <a:off x="7946400" y="-15200"/>
            <a:ext cx="4267200" cy="68883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5745787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93">
          <p15:clr>
            <a:srgbClr val="E46962"/>
          </p15:clr>
        </p15:guide>
        <p15:guide id="2" pos="6938">
          <p15:clr>
            <a:srgbClr val="E46962"/>
          </p15:clr>
        </p15:guide>
        <p15:guide id="3" orient="horz" pos="576">
          <p15:clr>
            <a:srgbClr val="E46962"/>
          </p15:clr>
        </p15:guide>
        <p15:guide id="4" orient="horz" pos="3648">
          <p15:clr>
            <a:srgbClr val="E46962"/>
          </p15:clr>
        </p15:guide>
        <p15:guide id="5" pos="3714">
          <p15:clr>
            <a:srgbClr val="E46962"/>
          </p15:clr>
        </p15:guide>
        <p15:guide id="6" pos="3840">
          <p15:clr>
            <a:srgbClr val="E46962"/>
          </p15:clr>
        </p15:guide>
      </p15:sldGuideLst>
    </p:ext>
  </p:extLs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left" preserve="1">
  <p:cSld name="One column left"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35"/>
          <p:cNvSpPr txBox="1">
            <a:spLocks noGrp="1"/>
          </p:cNvSpPr>
          <p:nvPr>
            <p:ph type="body" idx="1"/>
          </p:nvPr>
        </p:nvSpPr>
        <p:spPr>
          <a:xfrm>
            <a:off x="500913" y="2231747"/>
            <a:ext cx="6205500" cy="29940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810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2400"/>
              <a:buChar char="○"/>
              <a:defRPr/>
            </a:lvl2pPr>
            <a:lvl3pPr marL="1371600" lvl="2" indent="-3810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2400"/>
              <a:buChar char="■"/>
              <a:defRPr/>
            </a:lvl3pPr>
            <a:lvl4pPr marL="1828800" lvl="3" indent="-3492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302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238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500"/>
              <a:buChar char="■"/>
              <a:defRPr/>
            </a:lvl6pPr>
            <a:lvl7pPr marL="3200400" lvl="6" indent="-3111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300"/>
              <a:buChar char="●"/>
              <a:defRPr/>
            </a:lvl7pPr>
            <a:lvl8pPr marL="3657600" lvl="7" indent="-3048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298450" rtl="0">
              <a:lnSpc>
                <a:spcPct val="100000"/>
              </a:lnSpc>
              <a:spcBef>
                <a:spcPts val="1100"/>
              </a:spcBef>
              <a:spcAft>
                <a:spcPts val="1100"/>
              </a:spcAft>
              <a:buSzPts val="11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0" name="Google Shape;200;p35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201" name="Google Shape;201;p35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52368" y="157595"/>
            <a:ext cx="445839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p35"/>
          <p:cNvSpPr>
            <a:spLocks noGrp="1"/>
          </p:cNvSpPr>
          <p:nvPr>
            <p:ph type="pic" idx="2"/>
          </p:nvPr>
        </p:nvSpPr>
        <p:spPr>
          <a:xfrm>
            <a:off x="7332133" y="-16933"/>
            <a:ext cx="4876800" cy="68883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03" name="Google Shape;203;p35"/>
          <p:cNvSpPr txBox="1">
            <a:spLocks noGrp="1"/>
          </p:cNvSpPr>
          <p:nvPr>
            <p:ph type="subTitle" idx="3"/>
          </p:nvPr>
        </p:nvSpPr>
        <p:spPr>
          <a:xfrm>
            <a:off x="487680" y="609600"/>
            <a:ext cx="6205500" cy="1027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300"/>
              <a:buFont typeface="Open Sans Medium"/>
              <a:buNone/>
              <a:defRPr sz="4300"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11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110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1100"/>
              </a:spcBef>
              <a:spcAft>
                <a:spcPts val="0"/>
              </a:spcAft>
              <a:buSzPts val="1500"/>
              <a:buNone/>
              <a:defRPr/>
            </a:lvl6pPr>
            <a:lvl7pPr lvl="6" rtl="0">
              <a:spcBef>
                <a:spcPts val="1100"/>
              </a:spcBef>
              <a:spcAft>
                <a:spcPts val="0"/>
              </a:spcAft>
              <a:buSzPts val="1300"/>
              <a:buNone/>
              <a:defRPr/>
            </a:lvl7pPr>
            <a:lvl8pPr lvl="7" rtl="0">
              <a:spcBef>
                <a:spcPts val="1100"/>
              </a:spcBef>
              <a:spcAft>
                <a:spcPts val="0"/>
              </a:spcAft>
              <a:buSzPts val="1200"/>
              <a:buNone/>
              <a:defRPr/>
            </a:lvl8pPr>
            <a:lvl9pPr lvl="8" rtl="0">
              <a:spcBef>
                <a:spcPts val="1100"/>
              </a:spcBef>
              <a:spcAft>
                <a:spcPts val="1100"/>
              </a:spcAft>
              <a:buSzPts val="11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1452704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48">
          <p15:clr>
            <a:srgbClr val="E46962"/>
          </p15:clr>
        </p15:guide>
        <p15:guide id="2" orient="horz" pos="576">
          <p15:clr>
            <a:srgbClr val="E46962"/>
          </p15:clr>
        </p15:guide>
        <p15:guide id="3" pos="6912">
          <p15:clr>
            <a:srgbClr val="E46962"/>
          </p15:clr>
        </p15:guide>
        <p15:guide id="4" pos="768">
          <p15:clr>
            <a:srgbClr val="E46962"/>
          </p15:clr>
        </p15:guide>
      </p15:sldGuideLst>
    </p:ext>
  </p:extLs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right" preserve="1">
  <p:cSld name="One column right"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36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206" name="Google Shape;206;p36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53835" y="157595"/>
            <a:ext cx="445839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36"/>
          <p:cNvSpPr txBox="1">
            <a:spLocks noGrp="1"/>
          </p:cNvSpPr>
          <p:nvPr>
            <p:ph type="body" idx="1"/>
          </p:nvPr>
        </p:nvSpPr>
        <p:spPr>
          <a:xfrm>
            <a:off x="5496200" y="2225563"/>
            <a:ext cx="6205500" cy="4301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810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2400"/>
              <a:buChar char="○"/>
              <a:defRPr/>
            </a:lvl2pPr>
            <a:lvl3pPr marL="1371600" lvl="2" indent="-3810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2400"/>
              <a:buChar char="■"/>
              <a:defRPr/>
            </a:lvl3pPr>
            <a:lvl4pPr marL="1828800" lvl="3" indent="-3492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302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238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500"/>
              <a:buChar char="■"/>
              <a:defRPr/>
            </a:lvl6pPr>
            <a:lvl7pPr marL="3200400" lvl="6" indent="-3111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300"/>
              <a:buChar char="●"/>
              <a:defRPr/>
            </a:lvl7pPr>
            <a:lvl8pPr marL="3657600" lvl="7" indent="-3048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298450" rtl="0">
              <a:lnSpc>
                <a:spcPct val="100000"/>
              </a:lnSpc>
              <a:spcBef>
                <a:spcPts val="1100"/>
              </a:spcBef>
              <a:spcAft>
                <a:spcPts val="1100"/>
              </a:spcAft>
              <a:buSzPts val="11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8" name="Google Shape;208;p36"/>
          <p:cNvSpPr>
            <a:spLocks noGrp="1"/>
          </p:cNvSpPr>
          <p:nvPr>
            <p:ph type="pic" idx="2"/>
          </p:nvPr>
        </p:nvSpPr>
        <p:spPr>
          <a:xfrm>
            <a:off x="0" y="-15200"/>
            <a:ext cx="4876800" cy="68883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09" name="Google Shape;209;p36"/>
          <p:cNvSpPr txBox="1">
            <a:spLocks noGrp="1"/>
          </p:cNvSpPr>
          <p:nvPr>
            <p:ph type="subTitle" idx="3"/>
          </p:nvPr>
        </p:nvSpPr>
        <p:spPr>
          <a:xfrm>
            <a:off x="5484233" y="603433"/>
            <a:ext cx="6205500" cy="1027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300"/>
              <a:buFont typeface="Open Sans Medium"/>
              <a:buNone/>
              <a:defRPr sz="4300"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11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110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1100"/>
              </a:spcBef>
              <a:spcAft>
                <a:spcPts val="0"/>
              </a:spcAft>
              <a:buSzPts val="1500"/>
              <a:buNone/>
              <a:defRPr/>
            </a:lvl6pPr>
            <a:lvl7pPr lvl="6" rtl="0">
              <a:spcBef>
                <a:spcPts val="1100"/>
              </a:spcBef>
              <a:spcAft>
                <a:spcPts val="0"/>
              </a:spcAft>
              <a:buSzPts val="1300"/>
              <a:buNone/>
              <a:defRPr/>
            </a:lvl7pPr>
            <a:lvl8pPr lvl="7" rtl="0">
              <a:spcBef>
                <a:spcPts val="1100"/>
              </a:spcBef>
              <a:spcAft>
                <a:spcPts val="0"/>
              </a:spcAft>
              <a:buSzPts val="1200"/>
              <a:buNone/>
              <a:defRPr/>
            </a:lvl8pPr>
            <a:lvl9pPr lvl="8" rtl="0">
              <a:spcBef>
                <a:spcPts val="1100"/>
              </a:spcBef>
              <a:spcAft>
                <a:spcPts val="1100"/>
              </a:spcAft>
              <a:buSzPts val="11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715265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48">
          <p15:clr>
            <a:srgbClr val="E46962"/>
          </p15:clr>
        </p15:guide>
        <p15:guide id="2" orient="horz" pos="576">
          <p15:clr>
            <a:srgbClr val="E46962"/>
          </p15:clr>
        </p15:guide>
        <p15:guide id="3" pos="6912">
          <p15:clr>
            <a:srgbClr val="E46962"/>
          </p15:clr>
        </p15:guide>
        <p15:guide id="4" pos="768">
          <p15:clr>
            <a:srgbClr val="E46962"/>
          </p15:clr>
        </p15:guide>
      </p15:sldGuideLst>
    </p:ext>
  </p:extLs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Items Horizontal" preserve="1">
  <p:cSld name="Three Items Horizontal"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37"/>
          <p:cNvSpPr/>
          <p:nvPr/>
        </p:nvSpPr>
        <p:spPr>
          <a:xfrm>
            <a:off x="-9733" y="5794133"/>
            <a:ext cx="12201600" cy="1064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12" name="Google Shape;212;p37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37"/>
          <p:cNvSpPr>
            <a:spLocks noGrp="1"/>
          </p:cNvSpPr>
          <p:nvPr>
            <p:ph type="pic" idx="2"/>
          </p:nvPr>
        </p:nvSpPr>
        <p:spPr>
          <a:xfrm>
            <a:off x="1237367" y="1407333"/>
            <a:ext cx="1401900" cy="1401900"/>
          </a:xfrm>
          <a:prstGeom prst="ellipse">
            <a:avLst/>
          </a:prstGeom>
          <a:solidFill>
            <a:srgbClr val="DEDEDE"/>
          </a:solidFill>
          <a:ln>
            <a:noFill/>
          </a:ln>
        </p:spPr>
      </p:sp>
      <p:sp>
        <p:nvSpPr>
          <p:cNvPr id="214" name="Google Shape;214;p37"/>
          <p:cNvSpPr>
            <a:spLocks noGrp="1"/>
          </p:cNvSpPr>
          <p:nvPr>
            <p:ph type="pic" idx="3"/>
          </p:nvPr>
        </p:nvSpPr>
        <p:spPr>
          <a:xfrm>
            <a:off x="8826900" y="1407333"/>
            <a:ext cx="1401900" cy="1401900"/>
          </a:xfrm>
          <a:prstGeom prst="ellipse">
            <a:avLst/>
          </a:prstGeom>
          <a:solidFill>
            <a:srgbClr val="DEDEDE"/>
          </a:solidFill>
          <a:ln>
            <a:noFill/>
          </a:ln>
        </p:spPr>
      </p:sp>
      <p:sp>
        <p:nvSpPr>
          <p:cNvPr id="215" name="Google Shape;215;p37"/>
          <p:cNvSpPr>
            <a:spLocks noGrp="1"/>
          </p:cNvSpPr>
          <p:nvPr>
            <p:ph type="pic" idx="4"/>
          </p:nvPr>
        </p:nvSpPr>
        <p:spPr>
          <a:xfrm>
            <a:off x="5032133" y="1407347"/>
            <a:ext cx="1401900" cy="1401900"/>
          </a:xfrm>
          <a:prstGeom prst="ellipse">
            <a:avLst/>
          </a:prstGeom>
          <a:solidFill>
            <a:srgbClr val="DEDEDE"/>
          </a:solidFill>
          <a:ln>
            <a:noFill/>
          </a:ln>
        </p:spPr>
      </p:sp>
      <p:sp>
        <p:nvSpPr>
          <p:cNvPr id="216" name="Google Shape;216;p37"/>
          <p:cNvSpPr txBox="1">
            <a:spLocks noGrp="1"/>
          </p:cNvSpPr>
          <p:nvPr>
            <p:ph type="subTitle" idx="1"/>
          </p:nvPr>
        </p:nvSpPr>
        <p:spPr>
          <a:xfrm>
            <a:off x="902208" y="243840"/>
            <a:ext cx="9880500" cy="1027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Font typeface="Open Sans Medium"/>
              <a:buNone/>
              <a:defRPr sz="4300"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11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110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1100"/>
              </a:spcBef>
              <a:spcAft>
                <a:spcPts val="0"/>
              </a:spcAft>
              <a:buSzPts val="1500"/>
              <a:buNone/>
              <a:defRPr/>
            </a:lvl6pPr>
            <a:lvl7pPr lvl="6" rtl="0">
              <a:spcBef>
                <a:spcPts val="1100"/>
              </a:spcBef>
              <a:spcAft>
                <a:spcPts val="0"/>
              </a:spcAft>
              <a:buSzPts val="1300"/>
              <a:buNone/>
              <a:defRPr/>
            </a:lvl7pPr>
            <a:lvl8pPr lvl="7" rtl="0">
              <a:spcBef>
                <a:spcPts val="1100"/>
              </a:spcBef>
              <a:spcAft>
                <a:spcPts val="0"/>
              </a:spcAft>
              <a:buSzPts val="1200"/>
              <a:buNone/>
              <a:defRPr/>
            </a:lvl8pPr>
            <a:lvl9pPr lvl="8" rtl="0">
              <a:spcBef>
                <a:spcPts val="1100"/>
              </a:spcBef>
              <a:spcAft>
                <a:spcPts val="1100"/>
              </a:spcAft>
              <a:buSzPts val="11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217" name="Google Shape;217;p37"/>
          <p:cNvSpPr txBox="1">
            <a:spLocks noGrp="1"/>
          </p:cNvSpPr>
          <p:nvPr>
            <p:ph type="subTitle" idx="5"/>
          </p:nvPr>
        </p:nvSpPr>
        <p:spPr>
          <a:xfrm>
            <a:off x="466967" y="2804165"/>
            <a:ext cx="3426000" cy="9033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 sz="2400" b="1">
                <a:solidFill>
                  <a:schemeClr val="dk2"/>
                </a:solidFill>
              </a:defRPr>
            </a:lvl1pPr>
            <a:lvl2pPr lvl="1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2pPr>
            <a:lvl3pPr lvl="2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>
                <a:solidFill>
                  <a:schemeClr val="lt1"/>
                </a:solidFill>
              </a:defRPr>
            </a:lvl3pPr>
            <a:lvl4pPr lvl="3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4pPr>
            <a:lvl5pPr lvl="4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5pPr>
            <a:lvl6pPr lvl="5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6pPr>
            <a:lvl7pPr lvl="6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7pPr>
            <a:lvl8pPr lvl="7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8pPr>
            <a:lvl9pPr lvl="8" rtl="0">
              <a:spcBef>
                <a:spcPts val="1100"/>
              </a:spcBef>
              <a:spcAft>
                <a:spcPts val="110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218" name="Google Shape;218;p37"/>
          <p:cNvSpPr txBox="1">
            <a:spLocks noGrp="1"/>
          </p:cNvSpPr>
          <p:nvPr>
            <p:ph type="subTitle" idx="6"/>
          </p:nvPr>
        </p:nvSpPr>
        <p:spPr>
          <a:xfrm>
            <a:off x="466967" y="3556000"/>
            <a:ext cx="3426000" cy="2082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 sz="2400">
                <a:solidFill>
                  <a:schemeClr val="dk2"/>
                </a:solidFill>
              </a:defRPr>
            </a:lvl1pPr>
            <a:lvl2pPr lvl="1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2pPr>
            <a:lvl3pPr lvl="2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4pPr>
            <a:lvl5pPr lvl="4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5pPr>
            <a:lvl6pPr lvl="5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6pPr>
            <a:lvl7pPr lvl="6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7pPr>
            <a:lvl8pPr lvl="7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8pPr>
            <a:lvl9pPr lvl="8" rtl="0">
              <a:spcBef>
                <a:spcPts val="1100"/>
              </a:spcBef>
              <a:spcAft>
                <a:spcPts val="110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219" name="Google Shape;219;p37"/>
          <p:cNvSpPr txBox="1">
            <a:spLocks noGrp="1"/>
          </p:cNvSpPr>
          <p:nvPr>
            <p:ph type="title"/>
          </p:nvPr>
        </p:nvSpPr>
        <p:spPr>
          <a:xfrm>
            <a:off x="591167" y="5686733"/>
            <a:ext cx="11092800" cy="11712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None/>
              <a:defRPr sz="1300" b="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220" name="Google Shape;220;p37"/>
          <p:cNvSpPr txBox="1">
            <a:spLocks noGrp="1"/>
          </p:cNvSpPr>
          <p:nvPr>
            <p:ph type="subTitle" idx="7"/>
          </p:nvPr>
        </p:nvSpPr>
        <p:spPr>
          <a:xfrm>
            <a:off x="4249033" y="2804165"/>
            <a:ext cx="3426000" cy="9033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 sz="2400" b="1">
                <a:solidFill>
                  <a:schemeClr val="dk2"/>
                </a:solidFill>
              </a:defRPr>
            </a:lvl1pPr>
            <a:lvl2pPr lvl="1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2pPr>
            <a:lvl3pPr lvl="2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>
                <a:solidFill>
                  <a:schemeClr val="lt1"/>
                </a:solidFill>
              </a:defRPr>
            </a:lvl3pPr>
            <a:lvl4pPr lvl="3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4pPr>
            <a:lvl5pPr lvl="4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5pPr>
            <a:lvl6pPr lvl="5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6pPr>
            <a:lvl7pPr lvl="6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7pPr>
            <a:lvl8pPr lvl="7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8pPr>
            <a:lvl9pPr lvl="8" rtl="0">
              <a:spcBef>
                <a:spcPts val="1100"/>
              </a:spcBef>
              <a:spcAft>
                <a:spcPts val="110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221" name="Google Shape;221;p37"/>
          <p:cNvSpPr txBox="1">
            <a:spLocks noGrp="1"/>
          </p:cNvSpPr>
          <p:nvPr>
            <p:ph type="subTitle" idx="8"/>
          </p:nvPr>
        </p:nvSpPr>
        <p:spPr>
          <a:xfrm>
            <a:off x="4249033" y="3556000"/>
            <a:ext cx="3426000" cy="2082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 sz="2400">
                <a:solidFill>
                  <a:schemeClr val="dk2"/>
                </a:solidFill>
              </a:defRPr>
            </a:lvl1pPr>
            <a:lvl2pPr lvl="1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2pPr>
            <a:lvl3pPr lvl="2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4pPr>
            <a:lvl5pPr lvl="4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5pPr>
            <a:lvl6pPr lvl="5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6pPr>
            <a:lvl7pPr lvl="6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7pPr>
            <a:lvl8pPr lvl="7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8pPr>
            <a:lvl9pPr lvl="8" rtl="0">
              <a:spcBef>
                <a:spcPts val="1100"/>
              </a:spcBef>
              <a:spcAft>
                <a:spcPts val="110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222" name="Google Shape;222;p37"/>
          <p:cNvSpPr txBox="1">
            <a:spLocks noGrp="1"/>
          </p:cNvSpPr>
          <p:nvPr>
            <p:ph type="subTitle" idx="9"/>
          </p:nvPr>
        </p:nvSpPr>
        <p:spPr>
          <a:xfrm>
            <a:off x="8031100" y="2804165"/>
            <a:ext cx="3426000" cy="827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 sz="2400" b="1">
                <a:solidFill>
                  <a:schemeClr val="dk2"/>
                </a:solidFill>
              </a:defRPr>
            </a:lvl1pPr>
            <a:lvl2pPr lvl="1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2pPr>
            <a:lvl3pPr lvl="2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>
                <a:solidFill>
                  <a:schemeClr val="lt1"/>
                </a:solidFill>
              </a:defRPr>
            </a:lvl3pPr>
            <a:lvl4pPr lvl="3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4pPr>
            <a:lvl5pPr lvl="4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5pPr>
            <a:lvl6pPr lvl="5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6pPr>
            <a:lvl7pPr lvl="6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7pPr>
            <a:lvl8pPr lvl="7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8pPr>
            <a:lvl9pPr lvl="8" rtl="0">
              <a:spcBef>
                <a:spcPts val="1100"/>
              </a:spcBef>
              <a:spcAft>
                <a:spcPts val="110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223" name="Google Shape;223;p37"/>
          <p:cNvSpPr txBox="1">
            <a:spLocks noGrp="1"/>
          </p:cNvSpPr>
          <p:nvPr>
            <p:ph type="subTitle" idx="13"/>
          </p:nvPr>
        </p:nvSpPr>
        <p:spPr>
          <a:xfrm>
            <a:off x="8031100" y="3556000"/>
            <a:ext cx="3426000" cy="2082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 sz="2400">
                <a:solidFill>
                  <a:schemeClr val="dk2"/>
                </a:solidFill>
              </a:defRPr>
            </a:lvl1pPr>
            <a:lvl2pPr lvl="1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2pPr>
            <a:lvl3pPr lvl="2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4pPr>
            <a:lvl5pPr lvl="4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5pPr>
            <a:lvl6pPr lvl="5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6pPr>
            <a:lvl7pPr lvl="6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7pPr>
            <a:lvl8pPr lvl="7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8pPr>
            <a:lvl9pPr lvl="8" rtl="0">
              <a:spcBef>
                <a:spcPts val="1100"/>
              </a:spcBef>
              <a:spcAft>
                <a:spcPts val="110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0962127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48">
          <p15:clr>
            <a:srgbClr val="E46962"/>
          </p15:clr>
        </p15:guide>
        <p15:guide id="2" orient="horz" pos="576">
          <p15:clr>
            <a:srgbClr val="E46962"/>
          </p15:clr>
        </p15:guide>
        <p15:guide id="3" pos="6912">
          <p15:clr>
            <a:srgbClr val="E46962"/>
          </p15:clr>
        </p15:guide>
        <p15:guide id="4" pos="768">
          <p15:clr>
            <a:srgbClr val="E46962"/>
          </p15:clr>
        </p15:guide>
      </p15:sldGuideLst>
    </p:ext>
  </p:extLs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Items Vertical" preserve="1">
  <p:cSld name="Three Items Vertical"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38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26" name="Google Shape;226;p38"/>
          <p:cNvSpPr>
            <a:spLocks noGrp="1"/>
          </p:cNvSpPr>
          <p:nvPr>
            <p:ph type="pic" idx="2"/>
          </p:nvPr>
        </p:nvSpPr>
        <p:spPr>
          <a:xfrm>
            <a:off x="0" y="-15200"/>
            <a:ext cx="4876800" cy="6888300"/>
          </a:xfrm>
          <a:prstGeom prst="rect">
            <a:avLst/>
          </a:prstGeom>
          <a:noFill/>
          <a:ln>
            <a:noFill/>
          </a:ln>
        </p:spPr>
      </p:sp>
      <p:sp>
        <p:nvSpPr>
          <p:cNvPr id="227" name="Google Shape;227;p38"/>
          <p:cNvSpPr>
            <a:spLocks noGrp="1"/>
          </p:cNvSpPr>
          <p:nvPr>
            <p:ph type="pic" idx="3"/>
          </p:nvPr>
        </p:nvSpPr>
        <p:spPr>
          <a:xfrm>
            <a:off x="4023360" y="613267"/>
            <a:ext cx="1401900" cy="1401900"/>
          </a:xfrm>
          <a:prstGeom prst="ellipse">
            <a:avLst/>
          </a:prstGeom>
          <a:solidFill>
            <a:srgbClr val="DEDEDE"/>
          </a:solidFill>
          <a:ln>
            <a:noFill/>
          </a:ln>
        </p:spPr>
      </p:sp>
      <p:sp>
        <p:nvSpPr>
          <p:cNvPr id="228" name="Google Shape;228;p38"/>
          <p:cNvSpPr>
            <a:spLocks noGrp="1"/>
          </p:cNvSpPr>
          <p:nvPr>
            <p:ph type="pic" idx="4"/>
          </p:nvPr>
        </p:nvSpPr>
        <p:spPr>
          <a:xfrm>
            <a:off x="4035552" y="2621280"/>
            <a:ext cx="1401900" cy="1401900"/>
          </a:xfrm>
          <a:prstGeom prst="ellipse">
            <a:avLst/>
          </a:prstGeom>
          <a:solidFill>
            <a:srgbClr val="DEDEDE"/>
          </a:solidFill>
          <a:ln>
            <a:noFill/>
          </a:ln>
        </p:spPr>
      </p:sp>
      <p:sp>
        <p:nvSpPr>
          <p:cNvPr id="229" name="Google Shape;229;p38"/>
          <p:cNvSpPr>
            <a:spLocks noGrp="1"/>
          </p:cNvSpPr>
          <p:nvPr>
            <p:ph type="pic" idx="5"/>
          </p:nvPr>
        </p:nvSpPr>
        <p:spPr>
          <a:xfrm>
            <a:off x="4035552" y="4632960"/>
            <a:ext cx="1401900" cy="1401900"/>
          </a:xfrm>
          <a:prstGeom prst="ellipse">
            <a:avLst/>
          </a:prstGeom>
          <a:solidFill>
            <a:srgbClr val="DEDEDE"/>
          </a:solidFill>
          <a:ln>
            <a:noFill/>
          </a:ln>
        </p:spPr>
      </p:sp>
      <p:sp>
        <p:nvSpPr>
          <p:cNvPr id="230" name="Google Shape;230;p38"/>
          <p:cNvSpPr txBox="1">
            <a:spLocks noGrp="1"/>
          </p:cNvSpPr>
          <p:nvPr>
            <p:ph type="title"/>
          </p:nvPr>
        </p:nvSpPr>
        <p:spPr>
          <a:xfrm>
            <a:off x="5486400" y="792480"/>
            <a:ext cx="5780700" cy="524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231" name="Google Shape;231;p38"/>
          <p:cNvSpPr txBox="1">
            <a:spLocks noGrp="1"/>
          </p:cNvSpPr>
          <p:nvPr>
            <p:ph type="title" idx="6"/>
          </p:nvPr>
        </p:nvSpPr>
        <p:spPr>
          <a:xfrm>
            <a:off x="5486400" y="1131147"/>
            <a:ext cx="5780700" cy="524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 b="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232" name="Google Shape;232;p38"/>
          <p:cNvSpPr txBox="1">
            <a:spLocks noGrp="1"/>
          </p:cNvSpPr>
          <p:nvPr>
            <p:ph type="title" idx="7"/>
          </p:nvPr>
        </p:nvSpPr>
        <p:spPr>
          <a:xfrm>
            <a:off x="5486400" y="2804160"/>
            <a:ext cx="5780700" cy="524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233" name="Google Shape;233;p38"/>
          <p:cNvSpPr txBox="1">
            <a:spLocks noGrp="1"/>
          </p:cNvSpPr>
          <p:nvPr>
            <p:ph type="title" idx="8"/>
          </p:nvPr>
        </p:nvSpPr>
        <p:spPr>
          <a:xfrm>
            <a:off x="5486400" y="3166607"/>
            <a:ext cx="5780700" cy="524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 b="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234" name="Google Shape;234;p38"/>
          <p:cNvSpPr txBox="1">
            <a:spLocks noGrp="1"/>
          </p:cNvSpPr>
          <p:nvPr>
            <p:ph type="title" idx="9"/>
          </p:nvPr>
        </p:nvSpPr>
        <p:spPr>
          <a:xfrm>
            <a:off x="5486400" y="4876800"/>
            <a:ext cx="5780700" cy="524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235" name="Google Shape;235;p38"/>
          <p:cNvSpPr txBox="1">
            <a:spLocks noGrp="1"/>
          </p:cNvSpPr>
          <p:nvPr>
            <p:ph type="title" idx="13"/>
          </p:nvPr>
        </p:nvSpPr>
        <p:spPr>
          <a:xfrm>
            <a:off x="5486400" y="5230368"/>
            <a:ext cx="5780700" cy="524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 b="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pic>
        <p:nvPicPr>
          <p:cNvPr id="236" name="Google Shape;236;p38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048977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48">
          <p15:clr>
            <a:srgbClr val="E46962"/>
          </p15:clr>
        </p15:guide>
        <p15:guide id="2" orient="horz" pos="576">
          <p15:clr>
            <a:srgbClr val="E46962"/>
          </p15:clr>
        </p15:guide>
        <p15:guide id="3" pos="6912">
          <p15:clr>
            <a:srgbClr val="E46962"/>
          </p15:clr>
        </p15:guide>
        <p15:guide id="4" pos="768">
          <p15:clr>
            <a:srgbClr val="E46962"/>
          </p15:clr>
        </p15:guide>
      </p15:sldGuideLst>
    </p:ext>
  </p:extLs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rocess or Steps Flat" preserve="1">
  <p:cSld name="Process or Steps Flat"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39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239" name="Google Shape;239;p39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240" name="Google Shape;240;p39"/>
          <p:cNvSpPr txBox="1">
            <a:spLocks noGrp="1"/>
          </p:cNvSpPr>
          <p:nvPr>
            <p:ph type="subTitle" idx="1"/>
          </p:nvPr>
        </p:nvSpPr>
        <p:spPr>
          <a:xfrm>
            <a:off x="902200" y="487667"/>
            <a:ext cx="10070700" cy="1027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Font typeface="Open Sans Medium"/>
              <a:buNone/>
              <a:defRPr sz="4300"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11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110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1100"/>
              </a:spcBef>
              <a:spcAft>
                <a:spcPts val="0"/>
              </a:spcAft>
              <a:buSzPts val="1500"/>
              <a:buNone/>
              <a:defRPr/>
            </a:lvl6pPr>
            <a:lvl7pPr lvl="6" rtl="0">
              <a:spcBef>
                <a:spcPts val="1100"/>
              </a:spcBef>
              <a:spcAft>
                <a:spcPts val="0"/>
              </a:spcAft>
              <a:buSzPts val="1300"/>
              <a:buNone/>
              <a:defRPr/>
            </a:lvl7pPr>
            <a:lvl8pPr lvl="7" rtl="0">
              <a:spcBef>
                <a:spcPts val="1100"/>
              </a:spcBef>
              <a:spcAft>
                <a:spcPts val="0"/>
              </a:spcAft>
              <a:buSzPts val="1200"/>
              <a:buNone/>
              <a:defRPr/>
            </a:lvl8pPr>
            <a:lvl9pPr lvl="8" rtl="0">
              <a:spcBef>
                <a:spcPts val="1100"/>
              </a:spcBef>
              <a:spcAft>
                <a:spcPts val="1100"/>
              </a:spcAft>
              <a:buSzPts val="11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241" name="Google Shape;241;p39"/>
          <p:cNvSpPr/>
          <p:nvPr/>
        </p:nvSpPr>
        <p:spPr>
          <a:xfrm rot="-5400000" flipH="1">
            <a:off x="9409150" y="4079850"/>
            <a:ext cx="3127200" cy="2429100"/>
          </a:xfrm>
          <a:prstGeom prst="wedgeRectCallout">
            <a:avLst>
              <a:gd name="adj1" fmla="val -20833"/>
              <a:gd name="adj2" fmla="val 62500"/>
            </a:avLst>
          </a:prstGeom>
          <a:solidFill>
            <a:srgbClr val="509E24"/>
          </a:solidFill>
          <a:ln>
            <a:noFill/>
          </a:ln>
          <a:effectLst>
            <a:outerShdw blurRad="214313" dist="47625" dir="21540001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42" name="Google Shape;242;p39"/>
          <p:cNvSpPr/>
          <p:nvPr/>
        </p:nvSpPr>
        <p:spPr>
          <a:xfrm rot="-5400000" flipH="1">
            <a:off x="6979950" y="4079850"/>
            <a:ext cx="3127200" cy="2429100"/>
          </a:xfrm>
          <a:prstGeom prst="wedgeRectCallout">
            <a:avLst>
              <a:gd name="adj1" fmla="val -20833"/>
              <a:gd name="adj2" fmla="val 62500"/>
            </a:avLst>
          </a:prstGeom>
          <a:solidFill>
            <a:schemeClr val="accent2"/>
          </a:solidFill>
          <a:ln>
            <a:noFill/>
          </a:ln>
          <a:effectLst>
            <a:outerShdw blurRad="214313" dist="47625" dir="2154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43" name="Google Shape;243;p39"/>
          <p:cNvSpPr/>
          <p:nvPr/>
        </p:nvSpPr>
        <p:spPr>
          <a:xfrm rot="-5400000" flipH="1">
            <a:off x="4550750" y="4079850"/>
            <a:ext cx="3127200" cy="2429100"/>
          </a:xfrm>
          <a:prstGeom prst="wedgeRectCallout">
            <a:avLst>
              <a:gd name="adj1" fmla="val -20833"/>
              <a:gd name="adj2" fmla="val 62500"/>
            </a:avLst>
          </a:prstGeom>
          <a:solidFill>
            <a:srgbClr val="FDB71A"/>
          </a:solidFill>
          <a:ln>
            <a:noFill/>
          </a:ln>
          <a:effectLst>
            <a:outerShdw blurRad="214313" dist="47625" dir="21540001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44" name="Google Shape;244;p39"/>
          <p:cNvSpPr/>
          <p:nvPr/>
        </p:nvSpPr>
        <p:spPr>
          <a:xfrm rot="-5400000" flipH="1">
            <a:off x="2121550" y="4079850"/>
            <a:ext cx="3127200" cy="2429100"/>
          </a:xfrm>
          <a:prstGeom prst="wedgeRect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>
            <a:noFill/>
          </a:ln>
          <a:effectLst>
            <a:outerShdw blurRad="214313" dist="47625" dir="21540001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45" name="Google Shape;245;p39"/>
          <p:cNvSpPr/>
          <p:nvPr/>
        </p:nvSpPr>
        <p:spPr>
          <a:xfrm rot="-5400000" flipH="1">
            <a:off x="-321200" y="4056600"/>
            <a:ext cx="3127200" cy="2475600"/>
          </a:xfrm>
          <a:prstGeom prst="wedgeRectCallout">
            <a:avLst>
              <a:gd name="adj1" fmla="val -20833"/>
              <a:gd name="adj2" fmla="val 62500"/>
            </a:avLst>
          </a:prstGeom>
          <a:solidFill>
            <a:schemeClr val="dk1"/>
          </a:solidFill>
          <a:ln>
            <a:noFill/>
          </a:ln>
          <a:effectLst>
            <a:outerShdw blurRad="214313" dist="47625" dir="21540001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46" name="Google Shape;246;p39"/>
          <p:cNvSpPr/>
          <p:nvPr/>
        </p:nvSpPr>
        <p:spPr>
          <a:xfrm>
            <a:off x="571800" y="3048000"/>
            <a:ext cx="1341300" cy="1341300"/>
          </a:xfrm>
          <a:prstGeom prst="ellipse">
            <a:avLst/>
          </a:prstGeom>
          <a:solidFill>
            <a:schemeClr val="lt1"/>
          </a:solidFill>
          <a:ln>
            <a:noFill/>
          </a:ln>
          <a:effectLst>
            <a:outerShdw blurRad="214313" dist="47625" dir="18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47" name="Google Shape;247;p39"/>
          <p:cNvSpPr/>
          <p:nvPr/>
        </p:nvSpPr>
        <p:spPr>
          <a:xfrm>
            <a:off x="3014600" y="3048000"/>
            <a:ext cx="1341300" cy="1341300"/>
          </a:xfrm>
          <a:prstGeom prst="ellipse">
            <a:avLst/>
          </a:prstGeom>
          <a:solidFill>
            <a:schemeClr val="lt1"/>
          </a:solidFill>
          <a:ln>
            <a:noFill/>
          </a:ln>
          <a:effectLst>
            <a:outerShdw blurRad="214313" dist="47625" dir="18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48" name="Google Shape;248;p39"/>
          <p:cNvSpPr/>
          <p:nvPr/>
        </p:nvSpPr>
        <p:spPr>
          <a:xfrm>
            <a:off x="5443800" y="2987033"/>
            <a:ext cx="1341300" cy="1341300"/>
          </a:xfrm>
          <a:prstGeom prst="ellipse">
            <a:avLst/>
          </a:prstGeom>
          <a:solidFill>
            <a:schemeClr val="lt1"/>
          </a:solidFill>
          <a:ln>
            <a:noFill/>
          </a:ln>
          <a:effectLst>
            <a:outerShdw blurRad="214313" dist="47625" dir="18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49" name="Google Shape;249;p39"/>
          <p:cNvSpPr/>
          <p:nvPr/>
        </p:nvSpPr>
        <p:spPr>
          <a:xfrm>
            <a:off x="7873000" y="3048000"/>
            <a:ext cx="1341300" cy="1341300"/>
          </a:xfrm>
          <a:prstGeom prst="ellipse">
            <a:avLst/>
          </a:prstGeom>
          <a:solidFill>
            <a:schemeClr val="lt1"/>
          </a:solidFill>
          <a:ln>
            <a:noFill/>
          </a:ln>
          <a:effectLst>
            <a:outerShdw blurRad="214313" dist="47625" dir="18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50" name="Google Shape;250;p39"/>
          <p:cNvSpPr/>
          <p:nvPr/>
        </p:nvSpPr>
        <p:spPr>
          <a:xfrm>
            <a:off x="10302200" y="3048000"/>
            <a:ext cx="1341300" cy="1341300"/>
          </a:xfrm>
          <a:prstGeom prst="ellipse">
            <a:avLst/>
          </a:prstGeom>
          <a:solidFill>
            <a:schemeClr val="lt1"/>
          </a:solidFill>
          <a:ln>
            <a:noFill/>
          </a:ln>
          <a:effectLst>
            <a:outerShdw blurRad="214313" dist="47625" dir="18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51" name="Google Shape;251;p39"/>
          <p:cNvSpPr txBox="1">
            <a:spLocks noGrp="1"/>
          </p:cNvSpPr>
          <p:nvPr>
            <p:ph type="title"/>
          </p:nvPr>
        </p:nvSpPr>
        <p:spPr>
          <a:xfrm>
            <a:off x="-9000" y="5077100"/>
            <a:ext cx="2474700" cy="773700"/>
          </a:xfrm>
          <a:prstGeom prst="rect">
            <a:avLst/>
          </a:prstGeom>
          <a:solidFill>
            <a:schemeClr val="lt1"/>
          </a:solidFill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None/>
              <a:defRPr sz="19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252" name="Google Shape;252;p39"/>
          <p:cNvSpPr txBox="1">
            <a:spLocks noGrp="1"/>
          </p:cNvSpPr>
          <p:nvPr>
            <p:ph type="title" idx="2"/>
          </p:nvPr>
        </p:nvSpPr>
        <p:spPr>
          <a:xfrm>
            <a:off x="2475800" y="5077100"/>
            <a:ext cx="2414100" cy="773700"/>
          </a:xfrm>
          <a:prstGeom prst="rect">
            <a:avLst/>
          </a:prstGeom>
          <a:solidFill>
            <a:schemeClr val="lt1"/>
          </a:solidFill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00"/>
              <a:buNone/>
              <a:defRPr sz="19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253" name="Google Shape;253;p39"/>
          <p:cNvSpPr txBox="1">
            <a:spLocks noGrp="1"/>
          </p:cNvSpPr>
          <p:nvPr>
            <p:ph type="title" idx="3"/>
          </p:nvPr>
        </p:nvSpPr>
        <p:spPr>
          <a:xfrm>
            <a:off x="4927000" y="5077100"/>
            <a:ext cx="2402100" cy="773700"/>
          </a:xfrm>
          <a:prstGeom prst="rect">
            <a:avLst/>
          </a:prstGeom>
          <a:solidFill>
            <a:schemeClr val="lt1"/>
          </a:solidFill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DB71A"/>
              </a:buClr>
              <a:buSzPts val="1900"/>
              <a:buNone/>
              <a:defRPr sz="1900">
                <a:solidFill>
                  <a:srgbClr val="FDB71A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254" name="Google Shape;254;p39"/>
          <p:cNvSpPr txBox="1">
            <a:spLocks noGrp="1"/>
          </p:cNvSpPr>
          <p:nvPr>
            <p:ph type="title" idx="4"/>
          </p:nvPr>
        </p:nvSpPr>
        <p:spPr>
          <a:xfrm>
            <a:off x="7344200" y="5077100"/>
            <a:ext cx="2414100" cy="773700"/>
          </a:xfrm>
          <a:prstGeom prst="rect">
            <a:avLst/>
          </a:prstGeom>
          <a:solidFill>
            <a:schemeClr val="lt1"/>
          </a:solidFill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900"/>
              <a:buNone/>
              <a:defRPr sz="1900">
                <a:solidFill>
                  <a:schemeClr val="accen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255" name="Google Shape;255;p39"/>
          <p:cNvSpPr txBox="1">
            <a:spLocks noGrp="1"/>
          </p:cNvSpPr>
          <p:nvPr>
            <p:ph type="title" idx="5"/>
          </p:nvPr>
        </p:nvSpPr>
        <p:spPr>
          <a:xfrm>
            <a:off x="9778000" y="5077100"/>
            <a:ext cx="2414100" cy="773700"/>
          </a:xfrm>
          <a:prstGeom prst="rect">
            <a:avLst/>
          </a:prstGeom>
          <a:solidFill>
            <a:schemeClr val="lt1"/>
          </a:solidFill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509E24"/>
              </a:buClr>
              <a:buSzPts val="1900"/>
              <a:buNone/>
              <a:defRPr sz="1900">
                <a:solidFill>
                  <a:srgbClr val="509E2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256" name="Google Shape;256;p39"/>
          <p:cNvSpPr>
            <a:spLocks noGrp="1"/>
          </p:cNvSpPr>
          <p:nvPr>
            <p:ph type="pic" idx="6"/>
          </p:nvPr>
        </p:nvSpPr>
        <p:spPr>
          <a:xfrm>
            <a:off x="569800" y="3040200"/>
            <a:ext cx="1356900" cy="1356900"/>
          </a:xfrm>
          <a:prstGeom prst="ellipse">
            <a:avLst/>
          </a:prstGeom>
          <a:noFill/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57" name="Google Shape;257;p39"/>
          <p:cNvSpPr>
            <a:spLocks noGrp="1"/>
          </p:cNvSpPr>
          <p:nvPr>
            <p:ph type="pic" idx="7"/>
          </p:nvPr>
        </p:nvSpPr>
        <p:spPr>
          <a:xfrm>
            <a:off x="3011600" y="3040200"/>
            <a:ext cx="1356900" cy="1356900"/>
          </a:xfrm>
          <a:prstGeom prst="ellipse">
            <a:avLst/>
          </a:prstGeom>
          <a:noFill/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58" name="Google Shape;258;p39"/>
          <p:cNvSpPr>
            <a:spLocks noGrp="1"/>
          </p:cNvSpPr>
          <p:nvPr>
            <p:ph type="pic" idx="8"/>
          </p:nvPr>
        </p:nvSpPr>
        <p:spPr>
          <a:xfrm>
            <a:off x="5436000" y="2979233"/>
            <a:ext cx="1356900" cy="1356900"/>
          </a:xfrm>
          <a:prstGeom prst="ellipse">
            <a:avLst/>
          </a:prstGeom>
          <a:noFill/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59" name="Google Shape;259;p39"/>
          <p:cNvSpPr>
            <a:spLocks noGrp="1"/>
          </p:cNvSpPr>
          <p:nvPr>
            <p:ph type="pic" idx="9"/>
          </p:nvPr>
        </p:nvSpPr>
        <p:spPr>
          <a:xfrm>
            <a:off x="7865200" y="3040200"/>
            <a:ext cx="1356900" cy="1356900"/>
          </a:xfrm>
          <a:prstGeom prst="ellipse">
            <a:avLst/>
          </a:prstGeom>
          <a:noFill/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60" name="Google Shape;260;p39"/>
          <p:cNvSpPr>
            <a:spLocks noGrp="1"/>
          </p:cNvSpPr>
          <p:nvPr>
            <p:ph type="pic" idx="13"/>
          </p:nvPr>
        </p:nvSpPr>
        <p:spPr>
          <a:xfrm>
            <a:off x="10294400" y="3040200"/>
            <a:ext cx="1356900" cy="1356900"/>
          </a:xfrm>
          <a:prstGeom prst="ellipse">
            <a:avLst/>
          </a:prstGeom>
          <a:noFill/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1169691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912">
          <p15:clr>
            <a:srgbClr val="E46962"/>
          </p15:clr>
        </p15:guide>
        <p15:guide id="2" pos="768">
          <p15:clr>
            <a:srgbClr val="E46962"/>
          </p15:clr>
        </p15:guide>
        <p15:guide id="3" orient="horz" pos="3648">
          <p15:clr>
            <a:srgbClr val="E46962"/>
          </p15:clr>
        </p15:guide>
        <p15:guide id="4" orient="horz" pos="576">
          <p15:clr>
            <a:srgbClr val="E46962"/>
          </p15:clr>
        </p15:guide>
      </p15:sldGuideLst>
    </p:ext>
  </p:extLs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rocess or Steps Elevated" preserve="1">
  <p:cSld name="Process or Steps Elevated"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" name="Google Shape;262;p40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p40"/>
          <p:cNvSpPr txBox="1">
            <a:spLocks noGrp="1"/>
          </p:cNvSpPr>
          <p:nvPr>
            <p:ph type="subTitle" idx="1"/>
          </p:nvPr>
        </p:nvSpPr>
        <p:spPr>
          <a:xfrm>
            <a:off x="883633" y="168133"/>
            <a:ext cx="10089300" cy="1027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Font typeface="Open Sans Medium"/>
              <a:buNone/>
              <a:defRPr sz="4300"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11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110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1100"/>
              </a:spcBef>
              <a:spcAft>
                <a:spcPts val="0"/>
              </a:spcAft>
              <a:buSzPts val="1500"/>
              <a:buNone/>
              <a:defRPr/>
            </a:lvl6pPr>
            <a:lvl7pPr lvl="6" rtl="0">
              <a:spcBef>
                <a:spcPts val="1100"/>
              </a:spcBef>
              <a:spcAft>
                <a:spcPts val="0"/>
              </a:spcAft>
              <a:buSzPts val="1300"/>
              <a:buNone/>
              <a:defRPr/>
            </a:lvl7pPr>
            <a:lvl8pPr lvl="7" rtl="0">
              <a:spcBef>
                <a:spcPts val="1100"/>
              </a:spcBef>
              <a:spcAft>
                <a:spcPts val="0"/>
              </a:spcAft>
              <a:buSzPts val="1200"/>
              <a:buNone/>
              <a:defRPr/>
            </a:lvl8pPr>
            <a:lvl9pPr lvl="8" rtl="0">
              <a:spcBef>
                <a:spcPts val="1100"/>
              </a:spcBef>
              <a:spcAft>
                <a:spcPts val="1100"/>
              </a:spcAft>
              <a:buSzPts val="11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264" name="Google Shape;264;p40"/>
          <p:cNvSpPr/>
          <p:nvPr/>
        </p:nvSpPr>
        <p:spPr>
          <a:xfrm>
            <a:off x="9125967" y="2125658"/>
            <a:ext cx="2006400" cy="33867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None/>
            </a:pPr>
            <a:endParaRPr sz="11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40"/>
          <p:cNvSpPr/>
          <p:nvPr/>
        </p:nvSpPr>
        <p:spPr>
          <a:xfrm>
            <a:off x="4959084" y="2417389"/>
            <a:ext cx="2006400" cy="33867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None/>
            </a:pPr>
            <a:endParaRPr sz="11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40"/>
          <p:cNvSpPr/>
          <p:nvPr/>
        </p:nvSpPr>
        <p:spPr>
          <a:xfrm>
            <a:off x="571384" y="1645933"/>
            <a:ext cx="2279100" cy="1015200"/>
          </a:xfrm>
          <a:prstGeom prst="rect">
            <a:avLst/>
          </a:prstGeom>
          <a:solidFill>
            <a:srgbClr val="0072BC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endParaRPr sz="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40"/>
          <p:cNvSpPr/>
          <p:nvPr/>
        </p:nvSpPr>
        <p:spPr>
          <a:xfrm>
            <a:off x="780333" y="2661230"/>
            <a:ext cx="2011500" cy="33867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None/>
            </a:pPr>
            <a:endParaRPr sz="11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40"/>
          <p:cNvSpPr/>
          <p:nvPr/>
        </p:nvSpPr>
        <p:spPr>
          <a:xfrm>
            <a:off x="2669132" y="2539198"/>
            <a:ext cx="220806" cy="25590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rgbClr val="595959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endParaRPr sz="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" name="Google Shape;269;p40"/>
          <p:cNvSpPr/>
          <p:nvPr/>
        </p:nvSpPr>
        <p:spPr>
          <a:xfrm>
            <a:off x="2669148" y="1524013"/>
            <a:ext cx="2279100" cy="1015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endParaRPr sz="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" name="Google Shape;270;p40"/>
          <p:cNvSpPr/>
          <p:nvPr/>
        </p:nvSpPr>
        <p:spPr>
          <a:xfrm>
            <a:off x="4738268" y="1402093"/>
            <a:ext cx="2279100" cy="1015200"/>
          </a:xfrm>
          <a:prstGeom prst="rect">
            <a:avLst/>
          </a:prstGeom>
          <a:solidFill>
            <a:srgbClr val="FDB71A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endParaRPr sz="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" name="Google Shape;271;p40"/>
          <p:cNvSpPr/>
          <p:nvPr/>
        </p:nvSpPr>
        <p:spPr>
          <a:xfrm>
            <a:off x="571416" y="2661127"/>
            <a:ext cx="220806" cy="25590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rgbClr val="595959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endParaRPr sz="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" name="Google Shape;272;p40"/>
          <p:cNvSpPr/>
          <p:nvPr/>
        </p:nvSpPr>
        <p:spPr>
          <a:xfrm>
            <a:off x="6837696" y="2295365"/>
            <a:ext cx="220806" cy="25590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rgbClr val="595959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endParaRPr sz="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40"/>
          <p:cNvSpPr/>
          <p:nvPr/>
        </p:nvSpPr>
        <p:spPr>
          <a:xfrm>
            <a:off x="6832096" y="1280173"/>
            <a:ext cx="2279100" cy="1015200"/>
          </a:xfrm>
          <a:prstGeom prst="rect">
            <a:avLst/>
          </a:prstGeom>
          <a:solidFill>
            <a:srgbClr val="BFD228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endParaRPr sz="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p40"/>
          <p:cNvSpPr/>
          <p:nvPr/>
        </p:nvSpPr>
        <p:spPr>
          <a:xfrm>
            <a:off x="8905133" y="914413"/>
            <a:ext cx="2966700" cy="1459500"/>
          </a:xfrm>
          <a:prstGeom prst="rightArrow">
            <a:avLst>
              <a:gd name="adj1" fmla="val 69463"/>
              <a:gd name="adj2" fmla="val 28319"/>
            </a:avLst>
          </a:prstGeom>
          <a:solidFill>
            <a:srgbClr val="509E24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endParaRPr sz="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40"/>
          <p:cNvSpPr/>
          <p:nvPr/>
        </p:nvSpPr>
        <p:spPr>
          <a:xfrm>
            <a:off x="780333" y="6047830"/>
            <a:ext cx="2011500" cy="557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40"/>
          <p:cNvSpPr/>
          <p:nvPr/>
        </p:nvSpPr>
        <p:spPr>
          <a:xfrm>
            <a:off x="2870760" y="5898395"/>
            <a:ext cx="2011500" cy="557100"/>
          </a:xfrm>
          <a:prstGeom prst="rect">
            <a:avLst/>
          </a:prstGeom>
          <a:solidFill>
            <a:srgbClr val="00AAE7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" name="Google Shape;277;p40"/>
          <p:cNvSpPr/>
          <p:nvPr/>
        </p:nvSpPr>
        <p:spPr>
          <a:xfrm>
            <a:off x="4956471" y="5796475"/>
            <a:ext cx="2011500" cy="557100"/>
          </a:xfrm>
          <a:prstGeom prst="rect">
            <a:avLst/>
          </a:prstGeom>
          <a:solidFill>
            <a:srgbClr val="FDB71A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" name="Google Shape;278;p40"/>
          <p:cNvSpPr/>
          <p:nvPr/>
        </p:nvSpPr>
        <p:spPr>
          <a:xfrm>
            <a:off x="7042999" y="5683264"/>
            <a:ext cx="2011500" cy="557100"/>
          </a:xfrm>
          <a:prstGeom prst="rect">
            <a:avLst/>
          </a:prstGeom>
          <a:solidFill>
            <a:srgbClr val="BFD228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40"/>
          <p:cNvSpPr/>
          <p:nvPr/>
        </p:nvSpPr>
        <p:spPr>
          <a:xfrm>
            <a:off x="9123362" y="5512433"/>
            <a:ext cx="2011500" cy="557100"/>
          </a:xfrm>
          <a:prstGeom prst="rect">
            <a:avLst/>
          </a:prstGeom>
          <a:solidFill>
            <a:srgbClr val="509E24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" name="Google Shape;280;p40"/>
          <p:cNvSpPr txBox="1"/>
          <p:nvPr/>
        </p:nvSpPr>
        <p:spPr>
          <a:xfrm>
            <a:off x="792233" y="6055833"/>
            <a:ext cx="1973100" cy="55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i="0" u="none" strike="noStrike" cap="non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1</a:t>
            </a:r>
            <a:endParaRPr sz="2400" i="0" u="none" strike="noStrike" cap="none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81" name="Google Shape;281;p40"/>
          <p:cNvSpPr txBox="1"/>
          <p:nvPr/>
        </p:nvSpPr>
        <p:spPr>
          <a:xfrm>
            <a:off x="2889967" y="5930867"/>
            <a:ext cx="19731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i="0" u="none" strike="noStrike" cap="non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2</a:t>
            </a:r>
            <a:endParaRPr sz="2400" i="0" u="none" strike="noStrike" cap="none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82" name="Google Shape;282;p40"/>
          <p:cNvSpPr txBox="1"/>
          <p:nvPr/>
        </p:nvSpPr>
        <p:spPr>
          <a:xfrm>
            <a:off x="4992300" y="5796500"/>
            <a:ext cx="1973100" cy="55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i="0" u="none" strike="noStrike" cap="non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3</a:t>
            </a:r>
            <a:endParaRPr sz="2400" i="0" u="none" strike="noStrike" cap="none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83" name="Google Shape;283;p40"/>
          <p:cNvSpPr txBox="1"/>
          <p:nvPr/>
        </p:nvSpPr>
        <p:spPr>
          <a:xfrm>
            <a:off x="7058500" y="5696667"/>
            <a:ext cx="1993500" cy="55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i="0" u="none" strike="noStrike" cap="non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4</a:t>
            </a:r>
            <a:endParaRPr sz="2400" i="0" u="none" strike="noStrike" cap="none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84" name="Google Shape;284;p40"/>
          <p:cNvSpPr txBox="1"/>
          <p:nvPr/>
        </p:nvSpPr>
        <p:spPr>
          <a:xfrm>
            <a:off x="9115200" y="5512433"/>
            <a:ext cx="2006400" cy="55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i="0" u="none" strike="noStrike" cap="non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5</a:t>
            </a:r>
            <a:endParaRPr sz="2400" i="0" u="none" strike="noStrike" cap="none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85" name="Google Shape;285;p40"/>
          <p:cNvSpPr/>
          <p:nvPr/>
        </p:nvSpPr>
        <p:spPr>
          <a:xfrm>
            <a:off x="2873401" y="2539216"/>
            <a:ext cx="2006400" cy="33867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None/>
            </a:pPr>
            <a:endParaRPr sz="11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40"/>
          <p:cNvSpPr/>
          <p:nvPr/>
        </p:nvSpPr>
        <p:spPr>
          <a:xfrm>
            <a:off x="7045584" y="2296476"/>
            <a:ext cx="2006400" cy="33867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None/>
            </a:pPr>
            <a:endParaRPr sz="11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40"/>
          <p:cNvSpPr/>
          <p:nvPr/>
        </p:nvSpPr>
        <p:spPr>
          <a:xfrm>
            <a:off x="8905145" y="2145805"/>
            <a:ext cx="220806" cy="24823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rgbClr val="595959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159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endParaRPr sz="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" name="Google Shape;288;p40"/>
          <p:cNvSpPr txBox="1">
            <a:spLocks noGrp="1"/>
          </p:cNvSpPr>
          <p:nvPr>
            <p:ph type="title"/>
          </p:nvPr>
        </p:nvSpPr>
        <p:spPr>
          <a:xfrm>
            <a:off x="573433" y="1663700"/>
            <a:ext cx="2192100" cy="9645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None/>
              <a:defRPr sz="17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289" name="Google Shape;289;p40"/>
          <p:cNvSpPr txBox="1">
            <a:spLocks noGrp="1"/>
          </p:cNvSpPr>
          <p:nvPr>
            <p:ph type="title" idx="2"/>
          </p:nvPr>
        </p:nvSpPr>
        <p:spPr>
          <a:xfrm>
            <a:off x="2669133" y="1569933"/>
            <a:ext cx="2192100" cy="9645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None/>
              <a:defRPr sz="17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290" name="Google Shape;290;p40"/>
          <p:cNvSpPr txBox="1">
            <a:spLocks noGrp="1"/>
          </p:cNvSpPr>
          <p:nvPr>
            <p:ph type="title" idx="3"/>
          </p:nvPr>
        </p:nvSpPr>
        <p:spPr>
          <a:xfrm>
            <a:off x="4745700" y="1409367"/>
            <a:ext cx="2192100" cy="9645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None/>
              <a:defRPr sz="17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291" name="Google Shape;291;p40"/>
          <p:cNvSpPr txBox="1">
            <a:spLocks noGrp="1"/>
          </p:cNvSpPr>
          <p:nvPr>
            <p:ph type="title" idx="4"/>
          </p:nvPr>
        </p:nvSpPr>
        <p:spPr>
          <a:xfrm>
            <a:off x="6858533" y="1305565"/>
            <a:ext cx="2086500" cy="9645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None/>
              <a:defRPr sz="17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292" name="Google Shape;292;p40"/>
          <p:cNvSpPr txBox="1">
            <a:spLocks noGrp="1"/>
          </p:cNvSpPr>
          <p:nvPr>
            <p:ph type="title" idx="5"/>
          </p:nvPr>
        </p:nvSpPr>
        <p:spPr>
          <a:xfrm>
            <a:off x="9054100" y="1162013"/>
            <a:ext cx="2086500" cy="9645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None/>
              <a:defRPr sz="17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293" name="Google Shape;293;p40"/>
          <p:cNvSpPr txBox="1">
            <a:spLocks noGrp="1"/>
          </p:cNvSpPr>
          <p:nvPr>
            <p:ph type="title" idx="6"/>
          </p:nvPr>
        </p:nvSpPr>
        <p:spPr>
          <a:xfrm>
            <a:off x="750333" y="2661130"/>
            <a:ext cx="2086500" cy="3386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None/>
              <a:defRPr sz="1900" b="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294" name="Google Shape;294;p40"/>
          <p:cNvSpPr txBox="1">
            <a:spLocks noGrp="1"/>
          </p:cNvSpPr>
          <p:nvPr>
            <p:ph type="title" idx="7"/>
          </p:nvPr>
        </p:nvSpPr>
        <p:spPr>
          <a:xfrm>
            <a:off x="2844350" y="2539205"/>
            <a:ext cx="2086500" cy="3386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None/>
              <a:defRPr sz="1900" b="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295" name="Google Shape;295;p40"/>
          <p:cNvSpPr txBox="1">
            <a:spLocks noGrp="1"/>
          </p:cNvSpPr>
          <p:nvPr>
            <p:ph type="title" idx="8"/>
          </p:nvPr>
        </p:nvSpPr>
        <p:spPr>
          <a:xfrm>
            <a:off x="4909933" y="2391728"/>
            <a:ext cx="2086500" cy="3386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None/>
              <a:defRPr sz="1900" b="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296" name="Google Shape;296;p40"/>
          <p:cNvSpPr txBox="1">
            <a:spLocks noGrp="1"/>
          </p:cNvSpPr>
          <p:nvPr>
            <p:ph type="title" idx="9"/>
          </p:nvPr>
        </p:nvSpPr>
        <p:spPr>
          <a:xfrm>
            <a:off x="9107767" y="2156080"/>
            <a:ext cx="2086500" cy="3386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None/>
              <a:defRPr sz="1900" b="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297" name="Google Shape;297;p40"/>
          <p:cNvSpPr txBox="1">
            <a:spLocks noGrp="1"/>
          </p:cNvSpPr>
          <p:nvPr>
            <p:ph type="title" idx="13"/>
          </p:nvPr>
        </p:nvSpPr>
        <p:spPr>
          <a:xfrm>
            <a:off x="7028817" y="2302615"/>
            <a:ext cx="2086500" cy="3386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None/>
              <a:defRPr sz="1900" b="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298" name="Google Shape;298;p40"/>
          <p:cNvSpPr/>
          <p:nvPr/>
        </p:nvSpPr>
        <p:spPr>
          <a:xfrm>
            <a:off x="4733735" y="2417405"/>
            <a:ext cx="220806" cy="25590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rgbClr val="595959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endParaRPr sz="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595114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912">
          <p15:clr>
            <a:srgbClr val="E46962"/>
          </p15:clr>
        </p15:guide>
        <p15:guide id="2" pos="768">
          <p15:clr>
            <a:srgbClr val="E46962"/>
          </p15:clr>
        </p15:guide>
        <p15:guide id="3" orient="horz" pos="3648">
          <p15:clr>
            <a:srgbClr val="E46962"/>
          </p15:clr>
        </p15:guide>
        <p15:guide id="4" orient="horz" pos="576">
          <p15:clr>
            <a:srgbClr val="E46962"/>
          </p15:clr>
        </p15:guide>
      </p15:sldGuideLst>
    </p:ext>
  </p:extLs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hoto Collage Vertical" preserve="1">
  <p:cSld name="Photo Collage Vertical">
    <p:bg>
      <p:bgPr>
        <a:solidFill>
          <a:schemeClr val="lt1"/>
        </a:solidFill>
        <a:effectLst/>
      </p:bgPr>
    </p:bg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41"/>
          <p:cNvSpPr>
            <a:spLocks noGrp="1"/>
          </p:cNvSpPr>
          <p:nvPr>
            <p:ph type="pic" idx="2"/>
          </p:nvPr>
        </p:nvSpPr>
        <p:spPr>
          <a:xfrm>
            <a:off x="4127933" y="152967"/>
            <a:ext cx="3856500" cy="4196700"/>
          </a:xfrm>
          <a:prstGeom prst="rect">
            <a:avLst/>
          </a:prstGeom>
          <a:noFill/>
          <a:ln>
            <a:noFill/>
          </a:ln>
        </p:spPr>
      </p:sp>
      <p:sp>
        <p:nvSpPr>
          <p:cNvPr id="301" name="Google Shape;301;p41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02" name="Google Shape;302;p41"/>
          <p:cNvSpPr>
            <a:spLocks noGrp="1"/>
          </p:cNvSpPr>
          <p:nvPr>
            <p:ph type="pic" idx="3"/>
          </p:nvPr>
        </p:nvSpPr>
        <p:spPr>
          <a:xfrm>
            <a:off x="8143403" y="2655033"/>
            <a:ext cx="3856500" cy="4063500"/>
          </a:xfrm>
          <a:prstGeom prst="rect">
            <a:avLst/>
          </a:prstGeom>
          <a:noFill/>
          <a:ln>
            <a:noFill/>
          </a:ln>
        </p:spPr>
      </p:sp>
      <p:sp>
        <p:nvSpPr>
          <p:cNvPr id="303" name="Google Shape;303;p41"/>
          <p:cNvSpPr>
            <a:spLocks noGrp="1"/>
          </p:cNvSpPr>
          <p:nvPr>
            <p:ph type="pic" idx="4"/>
          </p:nvPr>
        </p:nvSpPr>
        <p:spPr>
          <a:xfrm>
            <a:off x="8143401" y="127367"/>
            <a:ext cx="3856500" cy="2370900"/>
          </a:xfrm>
          <a:prstGeom prst="rect">
            <a:avLst/>
          </a:prstGeom>
          <a:noFill/>
          <a:ln>
            <a:noFill/>
          </a:ln>
        </p:spPr>
      </p:sp>
      <p:sp>
        <p:nvSpPr>
          <p:cNvPr id="304" name="Google Shape;304;p41"/>
          <p:cNvSpPr>
            <a:spLocks noGrp="1"/>
          </p:cNvSpPr>
          <p:nvPr>
            <p:ph type="pic" idx="5"/>
          </p:nvPr>
        </p:nvSpPr>
        <p:spPr>
          <a:xfrm>
            <a:off x="112467" y="127367"/>
            <a:ext cx="3856500" cy="2370900"/>
          </a:xfrm>
          <a:prstGeom prst="rect">
            <a:avLst/>
          </a:prstGeom>
          <a:noFill/>
          <a:ln>
            <a:noFill/>
          </a:ln>
        </p:spPr>
      </p:sp>
      <p:sp>
        <p:nvSpPr>
          <p:cNvPr id="305" name="Google Shape;305;p41"/>
          <p:cNvSpPr>
            <a:spLocks noGrp="1"/>
          </p:cNvSpPr>
          <p:nvPr>
            <p:ph type="pic" idx="6"/>
          </p:nvPr>
        </p:nvSpPr>
        <p:spPr>
          <a:xfrm>
            <a:off x="112467" y="2655033"/>
            <a:ext cx="3856500" cy="4063500"/>
          </a:xfrm>
          <a:prstGeom prst="rect">
            <a:avLst/>
          </a:prstGeom>
          <a:noFill/>
          <a:ln>
            <a:noFill/>
          </a:ln>
        </p:spPr>
      </p:sp>
      <p:sp>
        <p:nvSpPr>
          <p:cNvPr id="306" name="Google Shape;306;p41"/>
          <p:cNvSpPr>
            <a:spLocks noGrp="1"/>
          </p:cNvSpPr>
          <p:nvPr>
            <p:ph type="pic" idx="7"/>
          </p:nvPr>
        </p:nvSpPr>
        <p:spPr>
          <a:xfrm>
            <a:off x="4127933" y="4545867"/>
            <a:ext cx="3856500" cy="2172900"/>
          </a:xfrm>
          <a:prstGeom prst="rect">
            <a:avLst/>
          </a:prstGeom>
          <a:noFill/>
          <a:ln>
            <a:noFill/>
          </a:ln>
        </p:spPr>
      </p:sp>
      <p:sp>
        <p:nvSpPr>
          <p:cNvPr id="307" name="Google Shape;307;p41"/>
          <p:cNvSpPr/>
          <p:nvPr/>
        </p:nvSpPr>
        <p:spPr>
          <a:xfrm>
            <a:off x="449800" y="-185033"/>
            <a:ext cx="5784300" cy="10995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08" name="Google Shape;308;p41"/>
          <p:cNvSpPr txBox="1">
            <a:spLocks noGrp="1"/>
          </p:cNvSpPr>
          <p:nvPr>
            <p:ph type="title"/>
          </p:nvPr>
        </p:nvSpPr>
        <p:spPr>
          <a:xfrm>
            <a:off x="607433" y="68567"/>
            <a:ext cx="5359200" cy="7056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Font typeface="Open Sans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Font typeface="Open Sans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Font typeface="Open Sans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Font typeface="Open Sans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Font typeface="Open Sans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Font typeface="Open Sans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Font typeface="Open Sans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Font typeface="Open Sans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6032658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93">
          <p15:clr>
            <a:srgbClr val="E46962"/>
          </p15:clr>
        </p15:guide>
        <p15:guide id="2" pos="6938">
          <p15:clr>
            <a:srgbClr val="E46962"/>
          </p15:clr>
        </p15:guide>
        <p15:guide id="3" orient="horz" pos="576">
          <p15:clr>
            <a:srgbClr val="E46962"/>
          </p15:clr>
        </p15:guide>
        <p15:guide id="4" orient="horz" pos="3648">
          <p15:clr>
            <a:srgbClr val="E46962"/>
          </p15:clr>
        </p15:guide>
        <p15:guide id="5" pos="3714">
          <p15:clr>
            <a:srgbClr val="E46962"/>
          </p15:clr>
        </p15:guide>
        <p15:guide id="6" pos="3840">
          <p15:clr>
            <a:srgbClr val="E46962"/>
          </p15:clr>
        </p15:guide>
      </p15:sldGuideLst>
    </p:ext>
  </p:extLs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hoto Collage Horizontal" preserve="1">
  <p:cSld name="Photo Collage Horizontal">
    <p:bg>
      <p:bgPr>
        <a:solidFill>
          <a:schemeClr val="lt1"/>
        </a:solidFill>
        <a:effectLst/>
      </p:bgPr>
    </p:bg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42"/>
          <p:cNvSpPr>
            <a:spLocks noGrp="1"/>
          </p:cNvSpPr>
          <p:nvPr>
            <p:ph type="pic" idx="2"/>
          </p:nvPr>
        </p:nvSpPr>
        <p:spPr>
          <a:xfrm>
            <a:off x="5495800" y="127367"/>
            <a:ext cx="6552900" cy="3213600"/>
          </a:xfrm>
          <a:prstGeom prst="rect">
            <a:avLst/>
          </a:prstGeom>
          <a:noFill/>
          <a:ln>
            <a:noFill/>
          </a:ln>
        </p:spPr>
      </p:sp>
      <p:sp>
        <p:nvSpPr>
          <p:cNvPr id="311" name="Google Shape;311;p42"/>
          <p:cNvSpPr>
            <a:spLocks noGrp="1"/>
          </p:cNvSpPr>
          <p:nvPr>
            <p:ph type="pic" idx="3"/>
          </p:nvPr>
        </p:nvSpPr>
        <p:spPr>
          <a:xfrm>
            <a:off x="2804133" y="127367"/>
            <a:ext cx="2522700" cy="3213600"/>
          </a:xfrm>
          <a:prstGeom prst="rect">
            <a:avLst/>
          </a:prstGeom>
          <a:noFill/>
          <a:ln>
            <a:noFill/>
          </a:ln>
        </p:spPr>
      </p:sp>
      <p:sp>
        <p:nvSpPr>
          <p:cNvPr id="312" name="Google Shape;312;p42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13" name="Google Shape;313;p42"/>
          <p:cNvSpPr>
            <a:spLocks noGrp="1"/>
          </p:cNvSpPr>
          <p:nvPr>
            <p:ph type="pic" idx="4"/>
          </p:nvPr>
        </p:nvSpPr>
        <p:spPr>
          <a:xfrm>
            <a:off x="112467" y="127367"/>
            <a:ext cx="2522700" cy="3213600"/>
          </a:xfrm>
          <a:prstGeom prst="rect">
            <a:avLst/>
          </a:prstGeom>
          <a:noFill/>
          <a:ln>
            <a:noFill/>
          </a:ln>
        </p:spPr>
      </p:sp>
      <p:sp>
        <p:nvSpPr>
          <p:cNvPr id="314" name="Google Shape;314;p42"/>
          <p:cNvSpPr>
            <a:spLocks noGrp="1"/>
          </p:cNvSpPr>
          <p:nvPr>
            <p:ph type="pic" idx="5"/>
          </p:nvPr>
        </p:nvSpPr>
        <p:spPr>
          <a:xfrm>
            <a:off x="112467" y="3485267"/>
            <a:ext cx="6552900" cy="3213600"/>
          </a:xfrm>
          <a:prstGeom prst="rect">
            <a:avLst/>
          </a:prstGeom>
          <a:noFill/>
          <a:ln>
            <a:noFill/>
          </a:ln>
        </p:spPr>
      </p:sp>
      <p:sp>
        <p:nvSpPr>
          <p:cNvPr id="315" name="Google Shape;315;p42"/>
          <p:cNvSpPr>
            <a:spLocks noGrp="1"/>
          </p:cNvSpPr>
          <p:nvPr>
            <p:ph type="pic" idx="6"/>
          </p:nvPr>
        </p:nvSpPr>
        <p:spPr>
          <a:xfrm>
            <a:off x="6834133" y="3485267"/>
            <a:ext cx="2522700" cy="3213600"/>
          </a:xfrm>
          <a:prstGeom prst="rect">
            <a:avLst/>
          </a:prstGeom>
          <a:noFill/>
          <a:ln>
            <a:noFill/>
          </a:ln>
        </p:spPr>
      </p:sp>
      <p:sp>
        <p:nvSpPr>
          <p:cNvPr id="316" name="Google Shape;316;p42"/>
          <p:cNvSpPr>
            <a:spLocks noGrp="1"/>
          </p:cNvSpPr>
          <p:nvPr>
            <p:ph type="pic" idx="7"/>
          </p:nvPr>
        </p:nvSpPr>
        <p:spPr>
          <a:xfrm>
            <a:off x="9525800" y="3485267"/>
            <a:ext cx="2522700" cy="3213600"/>
          </a:xfrm>
          <a:prstGeom prst="rect">
            <a:avLst/>
          </a:prstGeom>
          <a:noFill/>
          <a:ln>
            <a:noFill/>
          </a:ln>
        </p:spPr>
      </p:sp>
      <p:sp>
        <p:nvSpPr>
          <p:cNvPr id="317" name="Google Shape;317;p42"/>
          <p:cNvSpPr/>
          <p:nvPr/>
        </p:nvSpPr>
        <p:spPr>
          <a:xfrm>
            <a:off x="449800" y="-185033"/>
            <a:ext cx="5784300" cy="10995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18" name="Google Shape;318;p42"/>
          <p:cNvSpPr txBox="1">
            <a:spLocks noGrp="1"/>
          </p:cNvSpPr>
          <p:nvPr>
            <p:ph type="title"/>
          </p:nvPr>
        </p:nvSpPr>
        <p:spPr>
          <a:xfrm>
            <a:off x="607433" y="68567"/>
            <a:ext cx="5359200" cy="7056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Font typeface="Open Sans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Font typeface="Open Sans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Font typeface="Open Sans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Font typeface="Open Sans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Font typeface="Open Sans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Font typeface="Open Sans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Font typeface="Open Sans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Font typeface="Open Sans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2355547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93">
          <p15:clr>
            <a:srgbClr val="E46962"/>
          </p15:clr>
        </p15:guide>
        <p15:guide id="2" pos="6938">
          <p15:clr>
            <a:srgbClr val="E46962"/>
          </p15:clr>
        </p15:guide>
        <p15:guide id="3" orient="horz" pos="576">
          <p15:clr>
            <a:srgbClr val="E46962"/>
          </p15:clr>
        </p15:guide>
        <p15:guide id="4" orient="horz" pos="3648">
          <p15:clr>
            <a:srgbClr val="E46962"/>
          </p15:clr>
        </p15:guide>
        <p15:guide id="5" pos="3714">
          <p15:clr>
            <a:srgbClr val="E46962"/>
          </p15:clr>
        </p15:guide>
        <p15:guide id="6" pos="3840">
          <p15:clr>
            <a:srgbClr val="E46962"/>
          </p15:clr>
        </p15:guide>
      </p15:sldGuideLst>
    </p:ext>
  </p:extLs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preserve="1">
  <p:cSld name="Title only"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0" name="Google Shape;320;p43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321" name="Google Shape;321;p43"/>
          <p:cNvSpPr txBox="1">
            <a:spLocks noGrp="1"/>
          </p:cNvSpPr>
          <p:nvPr>
            <p:ph type="subTitle" idx="1"/>
          </p:nvPr>
        </p:nvSpPr>
        <p:spPr>
          <a:xfrm>
            <a:off x="901799" y="487667"/>
            <a:ext cx="10388400" cy="1027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Font typeface="Open Sans Medium"/>
              <a:buNone/>
              <a:defRPr sz="4300"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11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110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1100"/>
              </a:spcBef>
              <a:spcAft>
                <a:spcPts val="0"/>
              </a:spcAft>
              <a:buSzPts val="1500"/>
              <a:buNone/>
              <a:defRPr/>
            </a:lvl6pPr>
            <a:lvl7pPr lvl="6" rtl="0">
              <a:spcBef>
                <a:spcPts val="1100"/>
              </a:spcBef>
              <a:spcAft>
                <a:spcPts val="0"/>
              </a:spcAft>
              <a:buSzPts val="1300"/>
              <a:buNone/>
              <a:defRPr/>
            </a:lvl7pPr>
            <a:lvl8pPr lvl="7" rtl="0">
              <a:spcBef>
                <a:spcPts val="1100"/>
              </a:spcBef>
              <a:spcAft>
                <a:spcPts val="0"/>
              </a:spcAft>
              <a:buSzPts val="1200"/>
              <a:buNone/>
              <a:defRPr/>
            </a:lvl8pPr>
            <a:lvl9pPr lvl="8" rtl="0">
              <a:spcBef>
                <a:spcPts val="1100"/>
              </a:spcBef>
              <a:spcAft>
                <a:spcPts val="1100"/>
              </a:spcAft>
              <a:buSzPts val="11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0973899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912">
          <p15:clr>
            <a:srgbClr val="E46962"/>
          </p15:clr>
        </p15:guide>
        <p15:guide id="2" pos="768">
          <p15:clr>
            <a:srgbClr val="E46962"/>
          </p15:clr>
        </p15:guide>
        <p15:guide id="3" orient="horz" pos="3648">
          <p15:clr>
            <a:srgbClr val="E46962"/>
          </p15:clr>
        </p15:guide>
        <p15:guide id="4" orient="horz" pos="576">
          <p15:clr>
            <a:srgbClr val="E46962"/>
          </p15:clr>
        </p15:guide>
      </p15:sldGuideLst>
    </p:ext>
  </p:extLs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ll to Action (QR Code)" preserve="1">
  <p:cSld name="Call to Action (QR Code)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44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24" name="Google Shape;324;p44"/>
          <p:cNvSpPr>
            <a:spLocks noGrp="1"/>
          </p:cNvSpPr>
          <p:nvPr>
            <p:ph type="pic" idx="2"/>
          </p:nvPr>
        </p:nvSpPr>
        <p:spPr>
          <a:xfrm>
            <a:off x="8052267" y="2180400"/>
            <a:ext cx="2497200" cy="24972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325" name="Google Shape;325;p44"/>
          <p:cNvGrpSpPr/>
          <p:nvPr/>
        </p:nvGrpSpPr>
        <p:grpSpPr>
          <a:xfrm rot="-10012215">
            <a:off x="1816200" y="-842021"/>
            <a:ext cx="2851789" cy="2635144"/>
            <a:chOff x="6323266" y="1769299"/>
            <a:chExt cx="2616334" cy="2417576"/>
          </a:xfrm>
        </p:grpSpPr>
        <p:pic>
          <p:nvPicPr>
            <p:cNvPr id="326" name="Google Shape;326;p4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323266" y="1769299"/>
              <a:ext cx="2103300" cy="2089800"/>
            </a:xfrm>
            <a:prstGeom prst="ellipse">
              <a:avLst/>
            </a:prstGeom>
            <a:noFill/>
            <a:ln>
              <a:noFill/>
            </a:ln>
          </p:spPr>
        </p:pic>
        <p:sp>
          <p:nvSpPr>
            <p:cNvPr id="327" name="Google Shape;327;p44"/>
            <p:cNvSpPr/>
            <p:nvPr/>
          </p:nvSpPr>
          <p:spPr>
            <a:xfrm>
              <a:off x="7287800" y="2572575"/>
              <a:ext cx="1651800" cy="1614300"/>
            </a:xfrm>
            <a:prstGeom prst="ellipse">
              <a:avLst/>
            </a:pr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900">
                <a:latin typeface="Open Sans"/>
                <a:ea typeface="Open Sans"/>
                <a:cs typeface="Open Sans"/>
                <a:sym typeface="Open Sans"/>
              </a:endParaRPr>
            </a:p>
          </p:txBody>
        </p:sp>
      </p:grpSp>
      <p:pic>
        <p:nvPicPr>
          <p:cNvPr id="328" name="Google Shape;328;p44"/>
          <p:cNvPicPr preferRelativeResize="0"/>
          <p:nvPr/>
        </p:nvPicPr>
        <p:blipFill rotWithShape="1">
          <a:blip r:embed="rId4">
            <a:alphaModFix/>
          </a:blip>
          <a:srcRect l="9476" r="9" b="11816"/>
          <a:stretch/>
        </p:blipFill>
        <p:spPr>
          <a:xfrm rot="1591264">
            <a:off x="8753047" y="4674685"/>
            <a:ext cx="2800340" cy="2727994"/>
          </a:xfrm>
          <a:prstGeom prst="rect">
            <a:avLst/>
          </a:prstGeom>
          <a:noFill/>
          <a:ln>
            <a:noFill/>
          </a:ln>
        </p:spPr>
      </p:pic>
      <p:sp>
        <p:nvSpPr>
          <p:cNvPr id="329" name="Google Shape;329;p44"/>
          <p:cNvSpPr/>
          <p:nvPr/>
        </p:nvSpPr>
        <p:spPr>
          <a:xfrm rot="1590939">
            <a:off x="9753800" y="5502159"/>
            <a:ext cx="2333785" cy="2333785"/>
          </a:xfrm>
          <a:prstGeom prst="ellipse">
            <a:avLst/>
          </a:prstGeom>
          <a:noFill/>
          <a:ln w="28575" cap="flat" cmpd="sng">
            <a:solidFill>
              <a:srgbClr val="00AAE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30" name="Google Shape;330;p44"/>
          <p:cNvSpPr txBox="1">
            <a:spLocks noGrp="1"/>
          </p:cNvSpPr>
          <p:nvPr>
            <p:ph type="title"/>
          </p:nvPr>
        </p:nvSpPr>
        <p:spPr>
          <a:xfrm>
            <a:off x="1219200" y="4087022"/>
            <a:ext cx="8067600" cy="1155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 sz="3200" b="0"/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31" name="Google Shape;331;p44"/>
          <p:cNvSpPr txBox="1">
            <a:spLocks noGrp="1"/>
          </p:cNvSpPr>
          <p:nvPr>
            <p:ph type="title" idx="3"/>
          </p:nvPr>
        </p:nvSpPr>
        <p:spPr>
          <a:xfrm>
            <a:off x="1221728" y="2133600"/>
            <a:ext cx="7975500" cy="20553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400"/>
              <a:buNone/>
              <a:defRPr sz="64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pic>
        <p:nvPicPr>
          <p:cNvPr id="332" name="Google Shape;332;p44"/>
          <p:cNvPicPr preferRelativeResize="0"/>
          <p:nvPr/>
        </p:nvPicPr>
        <p:blipFill rotWithShape="1">
          <a:blip r:embed="rId5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460146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48">
          <p15:clr>
            <a:srgbClr val="E46962"/>
          </p15:clr>
        </p15:guide>
        <p15:guide id="2" orient="horz" pos="555">
          <p15:clr>
            <a:srgbClr val="E46962"/>
          </p15:clr>
        </p15:guide>
        <p15:guide id="3" pos="6912">
          <p15:clr>
            <a:srgbClr val="E46962"/>
          </p15:clr>
        </p15:guide>
        <p15:guide id="4" pos="768">
          <p15:clr>
            <a:srgbClr val="E46962"/>
          </p15:clr>
        </p15:guide>
      </p15:sldGuideLst>
    </p:ext>
  </p:extLs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losing slide" preserve="1">
  <p:cSld name="Closing slide">
    <p:bg>
      <p:bgPr>
        <a:gradFill>
          <a:gsLst>
            <a:gs pos="0">
              <a:srgbClr val="0072BC"/>
            </a:gs>
            <a:gs pos="62000">
              <a:srgbClr val="4D9DD0"/>
            </a:gs>
            <a:gs pos="100000">
              <a:srgbClr val="99C7E4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45"/>
          <p:cNvSpPr txBox="1">
            <a:spLocks noGrp="1"/>
          </p:cNvSpPr>
          <p:nvPr>
            <p:ph type="title"/>
          </p:nvPr>
        </p:nvSpPr>
        <p:spPr>
          <a:xfrm>
            <a:off x="609600" y="1828800"/>
            <a:ext cx="7209900" cy="25908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900"/>
              <a:buNone/>
              <a:defRPr sz="59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35" name="Google Shape;335;p45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36" name="Google Shape;336;p45"/>
          <p:cNvSpPr/>
          <p:nvPr/>
        </p:nvSpPr>
        <p:spPr>
          <a:xfrm>
            <a:off x="449800" y="-185033"/>
            <a:ext cx="5784300" cy="10995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337" name="Google Shape;337;p45" title="ftf_horiz_clearbackground.png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003575" y="248033"/>
            <a:ext cx="4676850" cy="426720"/>
          </a:xfrm>
          <a:prstGeom prst="rect">
            <a:avLst/>
          </a:prstGeom>
          <a:noFill/>
          <a:ln>
            <a:noFill/>
          </a:ln>
        </p:spPr>
      </p:pic>
      <p:sp>
        <p:nvSpPr>
          <p:cNvPr id="338" name="Google Shape;338;p45"/>
          <p:cNvSpPr>
            <a:spLocks noGrp="1"/>
          </p:cNvSpPr>
          <p:nvPr>
            <p:ph type="pic" idx="2"/>
          </p:nvPr>
        </p:nvSpPr>
        <p:spPr>
          <a:xfrm>
            <a:off x="7946400" y="-15200"/>
            <a:ext cx="4267200" cy="6888300"/>
          </a:xfrm>
          <a:prstGeom prst="rect">
            <a:avLst/>
          </a:prstGeom>
          <a:noFill/>
          <a:ln>
            <a:noFill/>
          </a:ln>
        </p:spPr>
      </p:sp>
      <p:sp>
        <p:nvSpPr>
          <p:cNvPr id="339" name="Google Shape;339;p45"/>
          <p:cNvSpPr txBox="1">
            <a:spLocks noGrp="1"/>
          </p:cNvSpPr>
          <p:nvPr>
            <p:ph type="subTitle" idx="1"/>
          </p:nvPr>
        </p:nvSpPr>
        <p:spPr>
          <a:xfrm>
            <a:off x="609600" y="4165600"/>
            <a:ext cx="7074000" cy="952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11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110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1100"/>
              </a:spcBef>
              <a:spcAft>
                <a:spcPts val="0"/>
              </a:spcAft>
              <a:buSzPts val="1500"/>
              <a:buNone/>
              <a:defRPr/>
            </a:lvl6pPr>
            <a:lvl7pPr lvl="6" rtl="0">
              <a:spcBef>
                <a:spcPts val="1100"/>
              </a:spcBef>
              <a:spcAft>
                <a:spcPts val="0"/>
              </a:spcAft>
              <a:buSzPts val="1300"/>
              <a:buNone/>
              <a:defRPr/>
            </a:lvl7pPr>
            <a:lvl8pPr lvl="7" rtl="0">
              <a:spcBef>
                <a:spcPts val="1100"/>
              </a:spcBef>
              <a:spcAft>
                <a:spcPts val="0"/>
              </a:spcAft>
              <a:buSzPts val="1200"/>
              <a:buNone/>
              <a:defRPr/>
            </a:lvl8pPr>
            <a:lvl9pPr lvl="8" rtl="0">
              <a:spcBef>
                <a:spcPts val="1100"/>
              </a:spcBef>
              <a:spcAft>
                <a:spcPts val="1100"/>
              </a:spcAft>
              <a:buSzPts val="11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24780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93">
          <p15:clr>
            <a:srgbClr val="E46962"/>
          </p15:clr>
        </p15:guide>
        <p15:guide id="2" pos="6938">
          <p15:clr>
            <a:srgbClr val="E46962"/>
          </p15:clr>
        </p15:guide>
        <p15:guide id="3" orient="horz" pos="576">
          <p15:clr>
            <a:srgbClr val="E46962"/>
          </p15:clr>
        </p15:guide>
        <p15:guide id="4" orient="horz" pos="3648">
          <p15:clr>
            <a:srgbClr val="E46962"/>
          </p15:clr>
        </p15:guide>
        <p15:guide id="5" pos="3714">
          <p15:clr>
            <a:srgbClr val="E46962"/>
          </p15:clr>
        </p15:guide>
        <p15:guide id="6" pos="3840">
          <p15:clr>
            <a:srgbClr val="E46962"/>
          </p15:clr>
        </p15:guide>
      </p15:sldGuideLst>
    </p:ext>
  </p:extLs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Blank"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46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342" name="Google Shape;342;p46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238339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912">
          <p15:clr>
            <a:srgbClr val="E46962"/>
          </p15:clr>
        </p15:guide>
        <p15:guide id="2" pos="768">
          <p15:clr>
            <a:srgbClr val="E46962"/>
          </p15:clr>
        </p15:guide>
        <p15:guide id="3" orient="horz" pos="3648">
          <p15:clr>
            <a:srgbClr val="E46962"/>
          </p15:clr>
        </p15:guide>
        <p15:guide id="4" orient="horz" pos="576">
          <p15:clr>
            <a:srgbClr val="E46962"/>
          </p15:clr>
        </p15:guide>
      </p15:sldGuideLst>
    </p:ext>
  </p:extLs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rocess or Steps Flat #2" preserve="1">
  <p:cSld name="Process or Steps Flat #2"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47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345" name="Google Shape;345;p47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346" name="Google Shape;346;p47"/>
          <p:cNvSpPr txBox="1">
            <a:spLocks noGrp="1"/>
          </p:cNvSpPr>
          <p:nvPr>
            <p:ph type="subTitle" idx="1"/>
          </p:nvPr>
        </p:nvSpPr>
        <p:spPr>
          <a:xfrm>
            <a:off x="902200" y="487667"/>
            <a:ext cx="10070700" cy="1027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Font typeface="Open Sans Medium"/>
              <a:buNone/>
              <a:defRPr sz="4300"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11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110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1100"/>
              </a:spcBef>
              <a:spcAft>
                <a:spcPts val="0"/>
              </a:spcAft>
              <a:buSzPts val="1500"/>
              <a:buNone/>
              <a:defRPr/>
            </a:lvl6pPr>
            <a:lvl7pPr lvl="6" rtl="0">
              <a:spcBef>
                <a:spcPts val="1100"/>
              </a:spcBef>
              <a:spcAft>
                <a:spcPts val="0"/>
              </a:spcAft>
              <a:buSzPts val="1300"/>
              <a:buNone/>
              <a:defRPr/>
            </a:lvl7pPr>
            <a:lvl8pPr lvl="7" rtl="0">
              <a:spcBef>
                <a:spcPts val="1100"/>
              </a:spcBef>
              <a:spcAft>
                <a:spcPts val="0"/>
              </a:spcAft>
              <a:buSzPts val="1200"/>
              <a:buNone/>
              <a:defRPr/>
            </a:lvl8pPr>
            <a:lvl9pPr lvl="8" rtl="0">
              <a:spcBef>
                <a:spcPts val="1100"/>
              </a:spcBef>
              <a:spcAft>
                <a:spcPts val="1100"/>
              </a:spcAft>
              <a:buSzPts val="11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347" name="Google Shape;347;p47"/>
          <p:cNvSpPr/>
          <p:nvPr/>
        </p:nvSpPr>
        <p:spPr>
          <a:xfrm rot="-5400000" flipH="1">
            <a:off x="9090526" y="3762750"/>
            <a:ext cx="3127200" cy="3063300"/>
          </a:xfrm>
          <a:prstGeom prst="wedgeRectCallout">
            <a:avLst>
              <a:gd name="adj1" fmla="val -20833"/>
              <a:gd name="adj2" fmla="val 62500"/>
            </a:avLst>
          </a:prstGeom>
          <a:solidFill>
            <a:schemeClr val="lt2"/>
          </a:solidFill>
          <a:ln>
            <a:noFill/>
          </a:ln>
          <a:effectLst>
            <a:outerShdw blurRad="214313" dist="47625" dir="21540001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48" name="Google Shape;348;p47"/>
          <p:cNvSpPr/>
          <p:nvPr/>
        </p:nvSpPr>
        <p:spPr>
          <a:xfrm rot="-5400000" flipH="1">
            <a:off x="6026825" y="3762750"/>
            <a:ext cx="3127200" cy="3063300"/>
          </a:xfrm>
          <a:prstGeom prst="wedgeRectCallout">
            <a:avLst>
              <a:gd name="adj1" fmla="val -20833"/>
              <a:gd name="adj2" fmla="val 62500"/>
            </a:avLst>
          </a:prstGeom>
          <a:solidFill>
            <a:schemeClr val="accent2"/>
          </a:solidFill>
          <a:ln>
            <a:noFill/>
          </a:ln>
          <a:effectLst>
            <a:outerShdw blurRad="214313" dist="47625" dir="2154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49" name="Google Shape;349;p47"/>
          <p:cNvSpPr/>
          <p:nvPr/>
        </p:nvSpPr>
        <p:spPr>
          <a:xfrm rot="-5400000" flipH="1">
            <a:off x="2993856" y="3793050"/>
            <a:ext cx="3127200" cy="3002700"/>
          </a:xfrm>
          <a:prstGeom prst="wedgeRect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>
            <a:noFill/>
          </a:ln>
          <a:effectLst>
            <a:outerShdw blurRad="214313" dist="47625" dir="21540001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50" name="Google Shape;350;p47"/>
          <p:cNvSpPr/>
          <p:nvPr/>
        </p:nvSpPr>
        <p:spPr>
          <a:xfrm rot="-5400000" flipH="1">
            <a:off x="-46825" y="3762750"/>
            <a:ext cx="3146700" cy="3082800"/>
          </a:xfrm>
          <a:prstGeom prst="wedgeRectCallout">
            <a:avLst>
              <a:gd name="adj1" fmla="val -20833"/>
              <a:gd name="adj2" fmla="val 62500"/>
            </a:avLst>
          </a:prstGeom>
          <a:solidFill>
            <a:schemeClr val="dk1"/>
          </a:solidFill>
          <a:ln>
            <a:noFill/>
          </a:ln>
          <a:effectLst>
            <a:outerShdw blurRad="214313" dist="47625" dir="21540001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51" name="Google Shape;351;p47"/>
          <p:cNvSpPr/>
          <p:nvPr/>
        </p:nvSpPr>
        <p:spPr>
          <a:xfrm>
            <a:off x="861400" y="3048000"/>
            <a:ext cx="1341300" cy="1341300"/>
          </a:xfrm>
          <a:prstGeom prst="ellipse">
            <a:avLst/>
          </a:prstGeom>
          <a:solidFill>
            <a:schemeClr val="lt1"/>
          </a:solidFill>
          <a:ln>
            <a:noFill/>
          </a:ln>
          <a:effectLst>
            <a:outerShdw blurRad="214313" dist="47625" dir="18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52" name="Google Shape;352;p47"/>
          <p:cNvSpPr/>
          <p:nvPr/>
        </p:nvSpPr>
        <p:spPr>
          <a:xfrm>
            <a:off x="3892638" y="3048000"/>
            <a:ext cx="1341300" cy="1341300"/>
          </a:xfrm>
          <a:prstGeom prst="ellipse">
            <a:avLst/>
          </a:prstGeom>
          <a:solidFill>
            <a:schemeClr val="lt1"/>
          </a:solidFill>
          <a:ln>
            <a:noFill/>
          </a:ln>
          <a:effectLst>
            <a:outerShdw blurRad="214313" dist="47625" dir="18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53" name="Google Shape;353;p47"/>
          <p:cNvSpPr/>
          <p:nvPr/>
        </p:nvSpPr>
        <p:spPr>
          <a:xfrm>
            <a:off x="6919988" y="3048000"/>
            <a:ext cx="1341300" cy="1341300"/>
          </a:xfrm>
          <a:prstGeom prst="ellipse">
            <a:avLst/>
          </a:prstGeom>
          <a:solidFill>
            <a:schemeClr val="lt1"/>
          </a:solidFill>
          <a:ln>
            <a:noFill/>
          </a:ln>
          <a:effectLst>
            <a:outerShdw blurRad="214313" dist="47625" dir="18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54" name="Google Shape;354;p47"/>
          <p:cNvSpPr/>
          <p:nvPr/>
        </p:nvSpPr>
        <p:spPr>
          <a:xfrm>
            <a:off x="10078900" y="3048000"/>
            <a:ext cx="1341300" cy="1341300"/>
          </a:xfrm>
          <a:prstGeom prst="ellipse">
            <a:avLst/>
          </a:prstGeom>
          <a:solidFill>
            <a:schemeClr val="lt1"/>
          </a:solidFill>
          <a:ln>
            <a:noFill/>
          </a:ln>
          <a:effectLst>
            <a:outerShdw blurRad="214313" dist="47625" dir="18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55" name="Google Shape;355;p47"/>
          <p:cNvSpPr txBox="1">
            <a:spLocks noGrp="1"/>
          </p:cNvSpPr>
          <p:nvPr>
            <p:ph type="title"/>
          </p:nvPr>
        </p:nvSpPr>
        <p:spPr>
          <a:xfrm>
            <a:off x="-9000" y="5077100"/>
            <a:ext cx="3059100" cy="773700"/>
          </a:xfrm>
          <a:prstGeom prst="rect">
            <a:avLst/>
          </a:prstGeom>
          <a:solidFill>
            <a:schemeClr val="lt1"/>
          </a:solidFill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None/>
              <a:defRPr sz="19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56" name="Google Shape;356;p47"/>
          <p:cNvSpPr txBox="1">
            <a:spLocks noGrp="1"/>
          </p:cNvSpPr>
          <p:nvPr>
            <p:ph type="title" idx="2"/>
          </p:nvPr>
        </p:nvSpPr>
        <p:spPr>
          <a:xfrm>
            <a:off x="3062533" y="5077100"/>
            <a:ext cx="2984100" cy="773700"/>
          </a:xfrm>
          <a:prstGeom prst="rect">
            <a:avLst/>
          </a:prstGeom>
          <a:solidFill>
            <a:schemeClr val="lt1"/>
          </a:solidFill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00"/>
              <a:buNone/>
              <a:defRPr sz="19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57" name="Google Shape;357;p47"/>
          <p:cNvSpPr txBox="1">
            <a:spLocks noGrp="1"/>
          </p:cNvSpPr>
          <p:nvPr>
            <p:ph type="title" idx="3"/>
          </p:nvPr>
        </p:nvSpPr>
        <p:spPr>
          <a:xfrm>
            <a:off x="6077945" y="5077100"/>
            <a:ext cx="3044700" cy="773700"/>
          </a:xfrm>
          <a:prstGeom prst="rect">
            <a:avLst/>
          </a:prstGeom>
          <a:solidFill>
            <a:schemeClr val="lt1"/>
          </a:solidFill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900"/>
              <a:buNone/>
              <a:defRPr sz="1900">
                <a:solidFill>
                  <a:schemeClr val="accen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58" name="Google Shape;358;p47"/>
          <p:cNvSpPr txBox="1">
            <a:spLocks noGrp="1"/>
          </p:cNvSpPr>
          <p:nvPr>
            <p:ph type="title" idx="4"/>
          </p:nvPr>
        </p:nvSpPr>
        <p:spPr>
          <a:xfrm>
            <a:off x="9147447" y="5077100"/>
            <a:ext cx="3044700" cy="773700"/>
          </a:xfrm>
          <a:prstGeom prst="rect">
            <a:avLst/>
          </a:prstGeom>
          <a:solidFill>
            <a:schemeClr val="lt1"/>
          </a:solidFill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900"/>
              <a:buNone/>
              <a:defRPr sz="1900">
                <a:solidFill>
                  <a:schemeClr val="l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59" name="Google Shape;359;p47"/>
          <p:cNvSpPr>
            <a:spLocks noGrp="1"/>
          </p:cNvSpPr>
          <p:nvPr>
            <p:ph type="pic" idx="5"/>
          </p:nvPr>
        </p:nvSpPr>
        <p:spPr>
          <a:xfrm>
            <a:off x="845800" y="3040200"/>
            <a:ext cx="1356900" cy="1356900"/>
          </a:xfrm>
          <a:prstGeom prst="ellipse">
            <a:avLst/>
          </a:prstGeom>
          <a:noFill/>
          <a:ln>
            <a:noFill/>
          </a:ln>
        </p:spPr>
      </p:sp>
      <p:sp>
        <p:nvSpPr>
          <p:cNvPr id="360" name="Google Shape;360;p47"/>
          <p:cNvSpPr>
            <a:spLocks noGrp="1"/>
          </p:cNvSpPr>
          <p:nvPr>
            <p:ph type="pic" idx="6"/>
          </p:nvPr>
        </p:nvSpPr>
        <p:spPr>
          <a:xfrm>
            <a:off x="3884838" y="3040200"/>
            <a:ext cx="1356900" cy="1356900"/>
          </a:xfrm>
          <a:prstGeom prst="ellipse">
            <a:avLst/>
          </a:prstGeom>
          <a:noFill/>
          <a:ln>
            <a:noFill/>
          </a:ln>
        </p:spPr>
      </p:sp>
      <p:sp>
        <p:nvSpPr>
          <p:cNvPr id="361" name="Google Shape;361;p47"/>
          <p:cNvSpPr>
            <a:spLocks noGrp="1"/>
          </p:cNvSpPr>
          <p:nvPr>
            <p:ph type="pic" idx="7"/>
          </p:nvPr>
        </p:nvSpPr>
        <p:spPr>
          <a:xfrm>
            <a:off x="6912188" y="3040200"/>
            <a:ext cx="1356900" cy="1356900"/>
          </a:xfrm>
          <a:prstGeom prst="ellipse">
            <a:avLst/>
          </a:prstGeom>
          <a:noFill/>
          <a:ln>
            <a:noFill/>
          </a:ln>
        </p:spPr>
      </p:sp>
      <p:sp>
        <p:nvSpPr>
          <p:cNvPr id="362" name="Google Shape;362;p47"/>
          <p:cNvSpPr>
            <a:spLocks noGrp="1"/>
          </p:cNvSpPr>
          <p:nvPr>
            <p:ph type="pic" idx="8"/>
          </p:nvPr>
        </p:nvSpPr>
        <p:spPr>
          <a:xfrm>
            <a:off x="10071100" y="3040200"/>
            <a:ext cx="1356900" cy="1356900"/>
          </a:xfrm>
          <a:prstGeom prst="ellipse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7437602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912">
          <p15:clr>
            <a:srgbClr val="E46962"/>
          </p15:clr>
        </p15:guide>
        <p15:guide id="2" pos="768">
          <p15:clr>
            <a:srgbClr val="E46962"/>
          </p15:clr>
        </p15:guide>
        <p15:guide id="3" orient="horz" pos="3648">
          <p15:clr>
            <a:srgbClr val="E46962"/>
          </p15:clr>
        </p15:guide>
        <p15:guide id="4" orient="horz" pos="576">
          <p15:clr>
            <a:srgbClr val="E46962"/>
          </p15:clr>
        </p15:guide>
      </p15:sldGuideLst>
    </p:ext>
  </p:extLs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_AND_BODY_1" preserve="1">
  <p:cSld name="TITLE_AND_BODY_1"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48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3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65" name="Google Shape;365;p48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700" cy="455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/>
            </a:lvl1pPr>
            <a:lvl2pPr marL="914400" lvl="1" indent="-361950">
              <a:spcBef>
                <a:spcPts val="11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>
              <a:spcBef>
                <a:spcPts val="11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>
              <a:spcBef>
                <a:spcPts val="11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>
              <a:spcBef>
                <a:spcPts val="1100"/>
              </a:spcBef>
              <a:spcAft>
                <a:spcPts val="0"/>
              </a:spcAft>
              <a:buSzPts val="2100"/>
              <a:buChar char="○"/>
              <a:defRPr/>
            </a:lvl5pPr>
            <a:lvl6pPr marL="2743200" lvl="5" indent="-361950">
              <a:spcBef>
                <a:spcPts val="1100"/>
              </a:spcBef>
              <a:spcAft>
                <a:spcPts val="0"/>
              </a:spcAft>
              <a:buSzPts val="2100"/>
              <a:buChar char="■"/>
              <a:defRPr/>
            </a:lvl6pPr>
            <a:lvl7pPr marL="3200400" lvl="6" indent="-361950">
              <a:spcBef>
                <a:spcPts val="1100"/>
              </a:spcBef>
              <a:spcAft>
                <a:spcPts val="0"/>
              </a:spcAft>
              <a:buSzPts val="2100"/>
              <a:buChar char="●"/>
              <a:defRPr/>
            </a:lvl7pPr>
            <a:lvl8pPr marL="3657600" lvl="7" indent="-361950">
              <a:spcBef>
                <a:spcPts val="1100"/>
              </a:spcBef>
              <a:spcAft>
                <a:spcPts val="0"/>
              </a:spcAft>
              <a:buSzPts val="2100"/>
              <a:buChar char="○"/>
              <a:defRPr/>
            </a:lvl8pPr>
            <a:lvl9pPr marL="4114800" lvl="8" indent="-361950">
              <a:spcBef>
                <a:spcPts val="1100"/>
              </a:spcBef>
              <a:spcAft>
                <a:spcPts val="1100"/>
              </a:spcAft>
              <a:buSzPts val="21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366" name="Google Shape;366;p48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0644853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 preserve="1">
  <p:cSld name="Title slide">
    <p:bg>
      <p:bgPr>
        <a:gradFill>
          <a:gsLst>
            <a:gs pos="0">
              <a:schemeClr val="dk2"/>
            </a:gs>
            <a:gs pos="63000">
              <a:srgbClr val="4D9DD0"/>
            </a:gs>
            <a:gs pos="100000">
              <a:schemeClr val="lt2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Shape 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" name="Google Shape;619;p79"/>
          <p:cNvSpPr/>
          <p:nvPr/>
        </p:nvSpPr>
        <p:spPr>
          <a:xfrm>
            <a:off x="449800" y="-68000"/>
            <a:ext cx="5784300" cy="9825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620" name="Google Shape;620;p79"/>
          <p:cNvSpPr>
            <a:spLocks noGrp="1"/>
          </p:cNvSpPr>
          <p:nvPr>
            <p:ph type="pic" idx="2"/>
          </p:nvPr>
        </p:nvSpPr>
        <p:spPr>
          <a:xfrm>
            <a:off x="7956133" y="10100"/>
            <a:ext cx="4286400" cy="6858000"/>
          </a:xfrm>
          <a:prstGeom prst="rect">
            <a:avLst/>
          </a:prstGeom>
          <a:noFill/>
          <a:ln>
            <a:noFill/>
          </a:ln>
        </p:spPr>
      </p:sp>
      <p:sp>
        <p:nvSpPr>
          <p:cNvPr id="621" name="Google Shape;621;p79"/>
          <p:cNvSpPr txBox="1">
            <a:spLocks noGrp="1"/>
          </p:cNvSpPr>
          <p:nvPr>
            <p:ph type="title"/>
          </p:nvPr>
        </p:nvSpPr>
        <p:spPr>
          <a:xfrm>
            <a:off x="608092" y="2501441"/>
            <a:ext cx="6793500" cy="18096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300"/>
              <a:buFont typeface="Open Sans"/>
              <a:buNone/>
              <a:defRPr sz="5300" b="1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22" name="Google Shape;622;p79"/>
          <p:cNvSpPr txBox="1">
            <a:spLocks noGrp="1"/>
          </p:cNvSpPr>
          <p:nvPr>
            <p:ph type="subTitle" idx="1"/>
          </p:nvPr>
        </p:nvSpPr>
        <p:spPr>
          <a:xfrm>
            <a:off x="608092" y="4342433"/>
            <a:ext cx="6793500" cy="6027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 sz="3200">
                <a:solidFill>
                  <a:schemeClr val="lt1"/>
                </a:solidFill>
              </a:defRPr>
            </a:lvl1pPr>
            <a:lvl2pPr lvl="1">
              <a:spcBef>
                <a:spcPts val="500"/>
              </a:spcBef>
              <a:spcAft>
                <a:spcPts val="0"/>
              </a:spcAft>
              <a:buSzPts val="2900"/>
              <a:buNone/>
              <a:defRPr/>
            </a:lvl2pPr>
            <a:lvl3pPr lvl="2">
              <a:spcBef>
                <a:spcPts val="50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500"/>
              </a:spcBef>
              <a:spcAft>
                <a:spcPts val="0"/>
              </a:spcAft>
              <a:buSzPts val="1900"/>
              <a:buNone/>
              <a:defRPr/>
            </a:lvl4pPr>
            <a:lvl5pPr lvl="4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5pPr>
            <a:lvl6pPr lvl="5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6pPr>
            <a:lvl7pPr lvl="6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7pPr>
            <a:lvl8pPr lvl="7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8pPr>
            <a:lvl9pPr lvl="8">
              <a:spcBef>
                <a:spcPts val="500"/>
              </a:spcBef>
              <a:spcAft>
                <a:spcPts val="500"/>
              </a:spcAft>
              <a:buSzPts val="16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pic>
        <p:nvPicPr>
          <p:cNvPr id="623" name="Google Shape;623;p79" title="Regional_Horiz_Tribal_Consultation_Logo.png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45250" y="134133"/>
            <a:ext cx="5193503" cy="7227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7977324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 preserve="1">
  <p:cSld name="Title and body">
    <p:spTree>
      <p:nvGrpSpPr>
        <p:cNvPr id="1" name="Shape 6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5" name="Google Shape;625;p80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26" name="Google Shape;626;p80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700" cy="455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/>
            </a:lvl1pPr>
            <a:lvl2pPr marL="914400" lvl="1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5pPr>
            <a:lvl6pPr marL="2743200" lvl="5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/>
            </a:lvl6pPr>
            <a:lvl7pPr marL="3200400" lvl="6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/>
            </a:lvl7pPr>
            <a:lvl8pPr marL="3657600" lvl="7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8pPr>
            <a:lvl9pPr marL="4114800" lvl="8" indent="-361950">
              <a:spcBef>
                <a:spcPts val="500"/>
              </a:spcBef>
              <a:spcAft>
                <a:spcPts val="500"/>
              </a:spcAft>
              <a:buSzPts val="21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627" name="Google Shape;627;p80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628" name="Google Shape;628;p80" title="Basketweave-2025-Transparent.png"/>
          <p:cNvPicPr preferRelativeResize="0"/>
          <p:nvPr/>
        </p:nvPicPr>
        <p:blipFill rotWithShape="1">
          <a:blip r:embed="rId3">
            <a:alphaModFix/>
          </a:blip>
          <a:srcRect l="39316" b="48990"/>
          <a:stretch/>
        </p:blipFill>
        <p:spPr>
          <a:xfrm>
            <a:off x="0" y="5417833"/>
            <a:ext cx="1713269" cy="14401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4813004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1 1" preserve="1">
  <p:cSld name="Title and body 1 1">
    <p:spTree>
      <p:nvGrpSpPr>
        <p:cNvPr id="1" name="Shape 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" name="Google Shape;630;p8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31" name="Google Shape;631;p8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700" cy="455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/>
            </a:lvl1pPr>
            <a:lvl2pPr marL="914400" lvl="1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5pPr>
            <a:lvl6pPr marL="2743200" lvl="5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/>
            </a:lvl6pPr>
            <a:lvl7pPr marL="3200400" lvl="6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/>
            </a:lvl7pPr>
            <a:lvl8pPr marL="3657600" lvl="7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8pPr>
            <a:lvl9pPr marL="4114800" lvl="8" indent="-361950">
              <a:spcBef>
                <a:spcPts val="500"/>
              </a:spcBef>
              <a:spcAft>
                <a:spcPts val="500"/>
              </a:spcAft>
              <a:buSzPts val="21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632" name="Google Shape;632;p81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633" name="Google Shape;633;p81" title="Regional_Horiz_Tribal_Consultation_Logo.png"/>
          <p:cNvPicPr preferRelativeResize="0"/>
          <p:nvPr/>
        </p:nvPicPr>
        <p:blipFill rotWithShape="1">
          <a:blip r:embed="rId3">
            <a:alphaModFix/>
          </a:blip>
          <a:srcRect t="38957"/>
          <a:stretch/>
        </p:blipFill>
        <p:spPr>
          <a:xfrm>
            <a:off x="166400" y="6377600"/>
            <a:ext cx="4212736" cy="3578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6660298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1" preserve="1">
  <p:cSld name="Title and body 1">
    <p:spTree>
      <p:nvGrpSpPr>
        <p:cNvPr id="1" name="Shape 6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" name="Google Shape;635;p82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36" name="Google Shape;636;p82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700" cy="455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/>
            </a:lvl1pPr>
            <a:lvl2pPr marL="914400" lvl="1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5pPr>
            <a:lvl6pPr marL="2743200" lvl="5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/>
            </a:lvl6pPr>
            <a:lvl7pPr marL="3200400" lvl="6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/>
            </a:lvl7pPr>
            <a:lvl8pPr marL="3657600" lvl="7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8pPr>
            <a:lvl9pPr marL="4114800" lvl="8" indent="-361950">
              <a:spcBef>
                <a:spcPts val="500"/>
              </a:spcBef>
              <a:spcAft>
                <a:spcPts val="500"/>
              </a:spcAft>
              <a:buSzPts val="21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637" name="Google Shape;637;p82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7496181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 preserve="1">
  <p:cSld name="Title and two columns">
    <p:spTree>
      <p:nvGrpSpPr>
        <p:cNvPr id="1" name="Shape 6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9" name="Google Shape;639;p83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40" name="Google Shape;640;p83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5333100" cy="455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/>
            </a:lvl1pPr>
            <a:lvl2pPr marL="914400" lvl="1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55600">
              <a:spcBef>
                <a:spcPts val="500"/>
              </a:spcBef>
              <a:spcAft>
                <a:spcPts val="0"/>
              </a:spcAft>
              <a:buSzPts val="2000"/>
              <a:buChar char="○"/>
              <a:defRPr sz="1600"/>
            </a:lvl5pPr>
            <a:lvl6pPr marL="2743200" lvl="5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 sz="1600"/>
            </a:lvl6pPr>
            <a:lvl7pPr marL="3200400" lvl="6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 sz="1600"/>
            </a:lvl7pPr>
            <a:lvl8pPr marL="3657600" lvl="7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 sz="1600"/>
            </a:lvl8pPr>
            <a:lvl9pPr marL="4114800" lvl="8" indent="-361950">
              <a:spcBef>
                <a:spcPts val="500"/>
              </a:spcBef>
              <a:spcAft>
                <a:spcPts val="500"/>
              </a:spcAft>
              <a:buSzPts val="2100"/>
              <a:buChar char="■"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41" name="Google Shape;641;p83"/>
          <p:cNvSpPr txBox="1">
            <a:spLocks noGrp="1"/>
          </p:cNvSpPr>
          <p:nvPr>
            <p:ph type="body" idx="2"/>
          </p:nvPr>
        </p:nvSpPr>
        <p:spPr>
          <a:xfrm>
            <a:off x="6443200" y="1536633"/>
            <a:ext cx="5333100" cy="455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/>
            </a:lvl1pPr>
            <a:lvl2pPr marL="914400" lvl="1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 sz="1600"/>
            </a:lvl5pPr>
            <a:lvl6pPr marL="2743200" lvl="5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 sz="1600"/>
            </a:lvl6pPr>
            <a:lvl7pPr marL="3200400" lvl="6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 sz="1600"/>
            </a:lvl7pPr>
            <a:lvl8pPr marL="3657600" lvl="7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 sz="1600"/>
            </a:lvl8pPr>
            <a:lvl9pPr marL="4114800" lvl="8" indent="-361950">
              <a:spcBef>
                <a:spcPts val="500"/>
              </a:spcBef>
              <a:spcAft>
                <a:spcPts val="500"/>
              </a:spcAft>
              <a:buSzPts val="2100"/>
              <a:buChar char="■"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642" name="Google Shape;642;p83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643" name="Google Shape;643;p83" title="Basketweave-2025-Transparent.png"/>
          <p:cNvPicPr preferRelativeResize="0"/>
          <p:nvPr/>
        </p:nvPicPr>
        <p:blipFill rotWithShape="1">
          <a:blip r:embed="rId3">
            <a:alphaModFix/>
          </a:blip>
          <a:srcRect l="39316" b="48990"/>
          <a:stretch/>
        </p:blipFill>
        <p:spPr>
          <a:xfrm>
            <a:off x="0" y="4884267"/>
            <a:ext cx="2348036" cy="19737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2825165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 preserve="1">
  <p:cSld name="Title and two columns 1">
    <p:spTree>
      <p:nvGrpSpPr>
        <p:cNvPr id="1" name="Shape 6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" name="Google Shape;645;p8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46" name="Google Shape;646;p8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5333100" cy="455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/>
            </a:lvl1pPr>
            <a:lvl2pPr marL="914400" lvl="1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55600">
              <a:spcBef>
                <a:spcPts val="500"/>
              </a:spcBef>
              <a:spcAft>
                <a:spcPts val="0"/>
              </a:spcAft>
              <a:buSzPts val="2000"/>
              <a:buChar char="○"/>
              <a:defRPr sz="1600"/>
            </a:lvl5pPr>
            <a:lvl6pPr marL="2743200" lvl="5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 sz="1600"/>
            </a:lvl6pPr>
            <a:lvl7pPr marL="3200400" lvl="6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 sz="1600"/>
            </a:lvl7pPr>
            <a:lvl8pPr marL="3657600" lvl="7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 sz="1600"/>
            </a:lvl8pPr>
            <a:lvl9pPr marL="4114800" lvl="8" indent="-361950">
              <a:spcBef>
                <a:spcPts val="500"/>
              </a:spcBef>
              <a:spcAft>
                <a:spcPts val="500"/>
              </a:spcAft>
              <a:buSzPts val="2100"/>
              <a:buChar char="■"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47" name="Google Shape;647;p84"/>
          <p:cNvSpPr txBox="1">
            <a:spLocks noGrp="1"/>
          </p:cNvSpPr>
          <p:nvPr>
            <p:ph type="body" idx="2"/>
          </p:nvPr>
        </p:nvSpPr>
        <p:spPr>
          <a:xfrm>
            <a:off x="6443200" y="1536633"/>
            <a:ext cx="5333100" cy="455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/>
            </a:lvl1pPr>
            <a:lvl2pPr marL="914400" lvl="1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 sz="1600"/>
            </a:lvl5pPr>
            <a:lvl6pPr marL="2743200" lvl="5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 sz="1600"/>
            </a:lvl6pPr>
            <a:lvl7pPr marL="3200400" lvl="6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 sz="1600"/>
            </a:lvl7pPr>
            <a:lvl8pPr marL="3657600" lvl="7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 sz="1600"/>
            </a:lvl8pPr>
            <a:lvl9pPr marL="4114800" lvl="8" indent="-361950">
              <a:spcBef>
                <a:spcPts val="500"/>
              </a:spcBef>
              <a:spcAft>
                <a:spcPts val="500"/>
              </a:spcAft>
              <a:buSzPts val="2100"/>
              <a:buChar char="■"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648" name="Google Shape;648;p84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649" name="Google Shape;649;p84" title="TC-TITLE CASE 1.png"/>
          <p:cNvPicPr preferRelativeResize="0"/>
          <p:nvPr/>
        </p:nvPicPr>
        <p:blipFill rotWithShape="1">
          <a:blip r:embed="rId3">
            <a:alphaModFix/>
          </a:blip>
          <a:srcRect t="37551" b="19853"/>
          <a:stretch/>
        </p:blipFill>
        <p:spPr>
          <a:xfrm>
            <a:off x="221767" y="6191467"/>
            <a:ext cx="4308959" cy="4458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2787659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 1" preserve="1">
  <p:cSld name="Title and two columns 1 1"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85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52" name="Google Shape;652;p85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5333100" cy="455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/>
            </a:lvl1pPr>
            <a:lvl2pPr marL="914400" lvl="1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55600">
              <a:spcBef>
                <a:spcPts val="500"/>
              </a:spcBef>
              <a:spcAft>
                <a:spcPts val="0"/>
              </a:spcAft>
              <a:buSzPts val="2000"/>
              <a:buChar char="○"/>
              <a:defRPr sz="1600"/>
            </a:lvl5pPr>
            <a:lvl6pPr marL="2743200" lvl="5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 sz="1600"/>
            </a:lvl6pPr>
            <a:lvl7pPr marL="3200400" lvl="6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 sz="1600"/>
            </a:lvl7pPr>
            <a:lvl8pPr marL="3657600" lvl="7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 sz="1600"/>
            </a:lvl8pPr>
            <a:lvl9pPr marL="4114800" lvl="8" indent="-361950">
              <a:spcBef>
                <a:spcPts val="500"/>
              </a:spcBef>
              <a:spcAft>
                <a:spcPts val="500"/>
              </a:spcAft>
              <a:buSzPts val="2100"/>
              <a:buChar char="■"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53" name="Google Shape;653;p85"/>
          <p:cNvSpPr txBox="1">
            <a:spLocks noGrp="1"/>
          </p:cNvSpPr>
          <p:nvPr>
            <p:ph type="body" idx="2"/>
          </p:nvPr>
        </p:nvSpPr>
        <p:spPr>
          <a:xfrm>
            <a:off x="6443200" y="1536633"/>
            <a:ext cx="5333100" cy="455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/>
            </a:lvl1pPr>
            <a:lvl2pPr marL="914400" lvl="1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 sz="1600"/>
            </a:lvl5pPr>
            <a:lvl6pPr marL="2743200" lvl="5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 sz="1600"/>
            </a:lvl6pPr>
            <a:lvl7pPr marL="3200400" lvl="6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 sz="1600"/>
            </a:lvl7pPr>
            <a:lvl8pPr marL="3657600" lvl="7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 sz="1600"/>
            </a:lvl8pPr>
            <a:lvl9pPr marL="4114800" lvl="8" indent="-361950">
              <a:spcBef>
                <a:spcPts val="500"/>
              </a:spcBef>
              <a:spcAft>
                <a:spcPts val="500"/>
              </a:spcAft>
              <a:buSzPts val="2100"/>
              <a:buChar char="■"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654" name="Google Shape;654;p85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90769963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ransition Key Message" type="titleOnly" preserve="1">
  <p:cSld name="Transition Key Message">
    <p:spTree>
      <p:nvGrpSpPr>
        <p:cNvPr id="1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" name="Google Shape;656;p86"/>
          <p:cNvSpPr txBox="1">
            <a:spLocks noGrp="1"/>
          </p:cNvSpPr>
          <p:nvPr>
            <p:ph type="title"/>
          </p:nvPr>
        </p:nvSpPr>
        <p:spPr>
          <a:xfrm>
            <a:off x="12201" y="243833"/>
            <a:ext cx="121920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57" name="Google Shape;657;p86"/>
          <p:cNvSpPr>
            <a:spLocks noGrp="1"/>
          </p:cNvSpPr>
          <p:nvPr>
            <p:ph type="pic" idx="2"/>
          </p:nvPr>
        </p:nvSpPr>
        <p:spPr>
          <a:xfrm>
            <a:off x="0" y="1188800"/>
            <a:ext cx="12192000" cy="5669100"/>
          </a:xfrm>
          <a:prstGeom prst="rect">
            <a:avLst/>
          </a:prstGeom>
          <a:noFill/>
          <a:ln>
            <a:noFill/>
          </a:ln>
        </p:spPr>
      </p:sp>
      <p:pic>
        <p:nvPicPr>
          <p:cNvPr id="658" name="Google Shape;658;p86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20874583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ransition Blue Headline" preserve="1">
  <p:cSld name="Transition Blue Headlin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0" name="Google Shape;660;p87"/>
          <p:cNvSpPr txBox="1">
            <a:spLocks noGrp="1"/>
          </p:cNvSpPr>
          <p:nvPr>
            <p:ph type="title"/>
          </p:nvPr>
        </p:nvSpPr>
        <p:spPr>
          <a:xfrm>
            <a:off x="609600" y="1097280"/>
            <a:ext cx="10972800" cy="48768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300"/>
              <a:buFont typeface="Open Sans"/>
              <a:buNone/>
              <a:defRPr sz="5300" b="1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661" name="Google Shape;661;p87"/>
          <p:cNvGrpSpPr/>
          <p:nvPr/>
        </p:nvGrpSpPr>
        <p:grpSpPr>
          <a:xfrm rot="-10012215">
            <a:off x="1816200" y="-842021"/>
            <a:ext cx="2851789" cy="2635144"/>
            <a:chOff x="6323266" y="1769299"/>
            <a:chExt cx="2616334" cy="2417576"/>
          </a:xfrm>
        </p:grpSpPr>
        <p:pic>
          <p:nvPicPr>
            <p:cNvPr id="662" name="Google Shape;662;p8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323266" y="1769299"/>
              <a:ext cx="2103300" cy="2089800"/>
            </a:xfrm>
            <a:prstGeom prst="ellipse">
              <a:avLst/>
            </a:prstGeom>
            <a:noFill/>
            <a:ln>
              <a:noFill/>
            </a:ln>
          </p:spPr>
        </p:pic>
        <p:sp>
          <p:nvSpPr>
            <p:cNvPr id="663" name="Google Shape;663;p87"/>
            <p:cNvSpPr/>
            <p:nvPr/>
          </p:nvSpPr>
          <p:spPr>
            <a:xfrm>
              <a:off x="7287800" y="2572575"/>
              <a:ext cx="1651800" cy="1614300"/>
            </a:xfrm>
            <a:prstGeom prst="ellipse">
              <a:avLst/>
            </a:prstGeom>
            <a:noFill/>
            <a:ln w="1905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900">
                <a:latin typeface="Open Sans"/>
                <a:ea typeface="Open Sans"/>
                <a:cs typeface="Open Sans"/>
                <a:sym typeface="Open Sans"/>
              </a:endParaRPr>
            </a:p>
          </p:txBody>
        </p:sp>
      </p:grpSp>
      <p:pic>
        <p:nvPicPr>
          <p:cNvPr id="664" name="Google Shape;664;p87"/>
          <p:cNvPicPr preferRelativeResize="0"/>
          <p:nvPr/>
        </p:nvPicPr>
        <p:blipFill rotWithShape="1">
          <a:blip r:embed="rId4">
            <a:alphaModFix/>
          </a:blip>
          <a:srcRect l="9476" r="9" b="11816"/>
          <a:stretch/>
        </p:blipFill>
        <p:spPr>
          <a:xfrm rot="1591264">
            <a:off x="8346647" y="4471485"/>
            <a:ext cx="2800340" cy="2727994"/>
          </a:xfrm>
          <a:prstGeom prst="rect">
            <a:avLst/>
          </a:prstGeom>
          <a:noFill/>
          <a:ln>
            <a:noFill/>
          </a:ln>
        </p:spPr>
      </p:pic>
      <p:pic>
        <p:nvPicPr>
          <p:cNvPr id="665" name="Google Shape;665;p87"/>
          <p:cNvPicPr preferRelativeResize="0"/>
          <p:nvPr/>
        </p:nvPicPr>
        <p:blipFill rotWithShape="1">
          <a:blip r:embed="rId5">
            <a:alphaModFix/>
          </a:blip>
          <a:srcRect l="42992" r="42992" b="47865"/>
          <a:stretch/>
        </p:blipFill>
        <p:spPr>
          <a:xfrm>
            <a:off x="11608701" y="168395"/>
            <a:ext cx="445838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666" name="Google Shape;666;p87"/>
          <p:cNvSpPr/>
          <p:nvPr/>
        </p:nvSpPr>
        <p:spPr>
          <a:xfrm rot="1590939">
            <a:off x="9347400" y="5298959"/>
            <a:ext cx="2333785" cy="2333785"/>
          </a:xfrm>
          <a:prstGeom prst="ellipse">
            <a:avLst/>
          </a:prstGeom>
          <a:noFill/>
          <a:ln w="28575" cap="flat" cmpd="sng">
            <a:solidFill>
              <a:srgbClr val="00AAE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431091762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ransition Green Quote" preserve="1">
  <p:cSld name="Transition Green Quot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8" name="Google Shape;668;p88"/>
          <p:cNvPicPr preferRelativeResize="0"/>
          <p:nvPr/>
        </p:nvPicPr>
        <p:blipFill rotWithShape="1">
          <a:blip r:embed="rId3">
            <a:alphaModFix/>
          </a:blip>
          <a:srcRect l="24556"/>
          <a:stretch/>
        </p:blipFill>
        <p:spPr>
          <a:xfrm>
            <a:off x="0" y="1073133"/>
            <a:ext cx="2115666" cy="2804169"/>
          </a:xfrm>
          <a:prstGeom prst="rect">
            <a:avLst/>
          </a:prstGeom>
          <a:noFill/>
          <a:ln>
            <a:noFill/>
          </a:ln>
        </p:spPr>
      </p:pic>
      <p:sp>
        <p:nvSpPr>
          <p:cNvPr id="669" name="Google Shape;669;p88"/>
          <p:cNvSpPr/>
          <p:nvPr/>
        </p:nvSpPr>
        <p:spPr>
          <a:xfrm>
            <a:off x="597400" y="2146800"/>
            <a:ext cx="2564400" cy="2564400"/>
          </a:xfrm>
          <a:prstGeom prst="ellipse">
            <a:avLst/>
          </a:prstGeom>
          <a:noFill/>
          <a:ln w="28575" cap="flat" cmpd="sng">
            <a:solidFill>
              <a:srgbClr val="E5EDA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grpSp>
        <p:nvGrpSpPr>
          <p:cNvPr id="670" name="Google Shape;670;p88"/>
          <p:cNvGrpSpPr/>
          <p:nvPr/>
        </p:nvGrpSpPr>
        <p:grpSpPr>
          <a:xfrm rot="-8573361">
            <a:off x="9929102" y="-1049305"/>
            <a:ext cx="2518489" cy="2254021"/>
            <a:chOff x="6323266" y="1769299"/>
            <a:chExt cx="2438296" cy="2182249"/>
          </a:xfrm>
        </p:grpSpPr>
        <p:pic>
          <p:nvPicPr>
            <p:cNvPr id="671" name="Google Shape;671;p8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323266" y="1769299"/>
              <a:ext cx="2103300" cy="2089800"/>
            </a:xfrm>
            <a:prstGeom prst="ellipse">
              <a:avLst/>
            </a:prstGeom>
            <a:noFill/>
            <a:ln>
              <a:noFill/>
            </a:ln>
          </p:spPr>
        </p:pic>
        <p:sp>
          <p:nvSpPr>
            <p:cNvPr id="672" name="Google Shape;672;p88"/>
            <p:cNvSpPr/>
            <p:nvPr/>
          </p:nvSpPr>
          <p:spPr>
            <a:xfrm>
              <a:off x="7109762" y="2337248"/>
              <a:ext cx="1651800" cy="1614300"/>
            </a:xfrm>
            <a:prstGeom prst="ellipse">
              <a:avLst/>
            </a:prstGeom>
            <a:noFill/>
            <a:ln w="1905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900">
                <a:latin typeface="Open Sans"/>
                <a:ea typeface="Open Sans"/>
                <a:cs typeface="Open Sans"/>
                <a:sym typeface="Open Sans"/>
              </a:endParaRPr>
            </a:p>
          </p:txBody>
        </p:sp>
      </p:grpSp>
      <p:sp>
        <p:nvSpPr>
          <p:cNvPr id="673" name="Google Shape;673;p88"/>
          <p:cNvSpPr txBox="1"/>
          <p:nvPr/>
        </p:nvSpPr>
        <p:spPr>
          <a:xfrm>
            <a:off x="6559296" y="5486400"/>
            <a:ext cx="4914900" cy="65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674" name="Google Shape;674;p88"/>
          <p:cNvPicPr preferRelativeResize="0"/>
          <p:nvPr/>
        </p:nvPicPr>
        <p:blipFill rotWithShape="1">
          <a:blip r:embed="rId5">
            <a:alphaModFix/>
          </a:blip>
          <a:srcRect l="42992" r="42992" b="47865"/>
          <a:stretch/>
        </p:blipFill>
        <p:spPr>
          <a:xfrm>
            <a:off x="152368" y="157595"/>
            <a:ext cx="445838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675" name="Google Shape;675;p88"/>
          <p:cNvSpPr txBox="1">
            <a:spLocks noGrp="1"/>
          </p:cNvSpPr>
          <p:nvPr>
            <p:ph type="subTitle" idx="1"/>
          </p:nvPr>
        </p:nvSpPr>
        <p:spPr>
          <a:xfrm>
            <a:off x="3616967" y="1284231"/>
            <a:ext cx="8290500" cy="3236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Open Sans Medium"/>
              <a:buNone/>
              <a:defRPr sz="4000">
                <a:solidFill>
                  <a:schemeClr val="lt1"/>
                </a:solidFill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>
              <a:spcBef>
                <a:spcPts val="500"/>
              </a:spcBef>
              <a:spcAft>
                <a:spcPts val="0"/>
              </a:spcAft>
              <a:buSzPts val="2900"/>
              <a:buNone/>
              <a:defRPr/>
            </a:lvl2pPr>
            <a:lvl3pPr lvl="2">
              <a:spcBef>
                <a:spcPts val="50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500"/>
              </a:spcBef>
              <a:spcAft>
                <a:spcPts val="0"/>
              </a:spcAft>
              <a:buSzPts val="1900"/>
              <a:buNone/>
              <a:defRPr/>
            </a:lvl4pPr>
            <a:lvl5pPr lvl="4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5pPr>
            <a:lvl6pPr lvl="5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6pPr>
            <a:lvl7pPr lvl="6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7pPr>
            <a:lvl8pPr lvl="7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8pPr>
            <a:lvl9pPr lvl="8">
              <a:spcBef>
                <a:spcPts val="500"/>
              </a:spcBef>
              <a:spcAft>
                <a:spcPts val="500"/>
              </a:spcAft>
              <a:buSzPts val="16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676" name="Google Shape;676;p88"/>
          <p:cNvSpPr>
            <a:spLocks noGrp="1"/>
          </p:cNvSpPr>
          <p:nvPr>
            <p:ph type="pic" idx="2"/>
          </p:nvPr>
        </p:nvSpPr>
        <p:spPr>
          <a:xfrm>
            <a:off x="715200" y="2264600"/>
            <a:ext cx="2328900" cy="2328900"/>
          </a:xfrm>
          <a:prstGeom prst="ellipse">
            <a:avLst/>
          </a:prstGeom>
          <a:noFill/>
          <a:ln>
            <a:noFill/>
          </a:ln>
        </p:spPr>
      </p:sp>
      <p:sp>
        <p:nvSpPr>
          <p:cNvPr id="677" name="Google Shape;677;p88"/>
          <p:cNvSpPr txBox="1">
            <a:spLocks noGrp="1"/>
          </p:cNvSpPr>
          <p:nvPr>
            <p:ph type="subTitle" idx="3"/>
          </p:nvPr>
        </p:nvSpPr>
        <p:spPr>
          <a:xfrm>
            <a:off x="6559296" y="5181600"/>
            <a:ext cx="5424900" cy="506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1pPr>
            <a:lvl2pPr lvl="1">
              <a:spcBef>
                <a:spcPts val="500"/>
              </a:spcBef>
              <a:spcAft>
                <a:spcPts val="0"/>
              </a:spcAft>
              <a:buSzPts val="2900"/>
              <a:buNone/>
              <a:defRPr/>
            </a:lvl2pPr>
            <a:lvl3pPr lvl="2">
              <a:spcBef>
                <a:spcPts val="50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500"/>
              </a:spcBef>
              <a:spcAft>
                <a:spcPts val="0"/>
              </a:spcAft>
              <a:buSzPts val="1900"/>
              <a:buNone/>
              <a:defRPr/>
            </a:lvl4pPr>
            <a:lvl5pPr lvl="4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5pPr>
            <a:lvl6pPr lvl="5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6pPr>
            <a:lvl7pPr lvl="6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7pPr>
            <a:lvl8pPr lvl="7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8pPr>
            <a:lvl9pPr lvl="8">
              <a:spcBef>
                <a:spcPts val="500"/>
              </a:spcBef>
              <a:spcAft>
                <a:spcPts val="500"/>
              </a:spcAft>
              <a:buSzPts val="16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678" name="Google Shape;678;p88"/>
          <p:cNvSpPr txBox="1">
            <a:spLocks noGrp="1"/>
          </p:cNvSpPr>
          <p:nvPr>
            <p:ph type="subTitle" idx="4"/>
          </p:nvPr>
        </p:nvSpPr>
        <p:spPr>
          <a:xfrm>
            <a:off x="6559296" y="5571433"/>
            <a:ext cx="5424900" cy="506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Font typeface="Open Sans Medium"/>
              <a:buNone/>
              <a:defRPr sz="2400" i="1">
                <a:solidFill>
                  <a:schemeClr val="accent2"/>
                </a:solidFill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>
              <a:spcBef>
                <a:spcPts val="500"/>
              </a:spcBef>
              <a:spcAft>
                <a:spcPts val="0"/>
              </a:spcAft>
              <a:buSzPts val="2900"/>
              <a:buNone/>
              <a:defRPr i="1"/>
            </a:lvl2pPr>
            <a:lvl3pPr lvl="2">
              <a:spcBef>
                <a:spcPts val="500"/>
              </a:spcBef>
              <a:spcAft>
                <a:spcPts val="0"/>
              </a:spcAft>
              <a:buSzPts val="2400"/>
              <a:buNone/>
              <a:defRPr i="1"/>
            </a:lvl3pPr>
            <a:lvl4pPr lvl="3">
              <a:spcBef>
                <a:spcPts val="500"/>
              </a:spcBef>
              <a:spcAft>
                <a:spcPts val="0"/>
              </a:spcAft>
              <a:buSzPts val="1900"/>
              <a:buNone/>
              <a:defRPr i="1"/>
            </a:lvl4pPr>
            <a:lvl5pPr lvl="4">
              <a:spcBef>
                <a:spcPts val="500"/>
              </a:spcBef>
              <a:spcAft>
                <a:spcPts val="0"/>
              </a:spcAft>
              <a:buSzPts val="1600"/>
              <a:buNone/>
              <a:defRPr i="1"/>
            </a:lvl5pPr>
            <a:lvl6pPr lvl="5">
              <a:spcBef>
                <a:spcPts val="500"/>
              </a:spcBef>
              <a:spcAft>
                <a:spcPts val="0"/>
              </a:spcAft>
              <a:buSzPts val="1600"/>
              <a:buNone/>
              <a:defRPr i="1"/>
            </a:lvl6pPr>
            <a:lvl7pPr lvl="6">
              <a:spcBef>
                <a:spcPts val="500"/>
              </a:spcBef>
              <a:spcAft>
                <a:spcPts val="0"/>
              </a:spcAft>
              <a:buSzPts val="1600"/>
              <a:buNone/>
              <a:defRPr i="1"/>
            </a:lvl7pPr>
            <a:lvl8pPr lvl="7">
              <a:spcBef>
                <a:spcPts val="500"/>
              </a:spcBef>
              <a:spcAft>
                <a:spcPts val="0"/>
              </a:spcAft>
              <a:buSzPts val="1600"/>
              <a:buNone/>
              <a:defRPr i="1"/>
            </a:lvl8pPr>
            <a:lvl9pPr lvl="8">
              <a:spcBef>
                <a:spcPts val="500"/>
              </a:spcBef>
              <a:spcAft>
                <a:spcPts val="500"/>
              </a:spcAft>
              <a:buSzPts val="1600"/>
              <a:buNone/>
              <a:defRPr i="1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96784259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ransition White Data" preserve="1">
  <p:cSld name="Transition White Da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" name="Google Shape;680;p89"/>
          <p:cNvSpPr txBox="1">
            <a:spLocks noGrp="1"/>
          </p:cNvSpPr>
          <p:nvPr>
            <p:ph type="title"/>
          </p:nvPr>
        </p:nvSpPr>
        <p:spPr>
          <a:xfrm>
            <a:off x="1524000" y="1524000"/>
            <a:ext cx="9144000" cy="18288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300"/>
              <a:buFont typeface="Open Sans"/>
              <a:buNone/>
              <a:defRPr sz="5300" b="1">
                <a:latin typeface="Open Sans"/>
                <a:ea typeface="Open Sans"/>
                <a:cs typeface="Open Sans"/>
                <a:sym typeface="Open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pic>
        <p:nvPicPr>
          <p:cNvPr id="681" name="Google Shape;681;p8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10012061">
            <a:off x="1210506" y="-730839"/>
            <a:ext cx="2292247" cy="2278058"/>
          </a:xfrm>
          <a:prstGeom prst="ellipse">
            <a:avLst/>
          </a:prstGeom>
          <a:noFill/>
          <a:ln>
            <a:noFill/>
          </a:ln>
        </p:spPr>
      </p:pic>
      <p:sp>
        <p:nvSpPr>
          <p:cNvPr id="682" name="Google Shape;682;p89"/>
          <p:cNvSpPr/>
          <p:nvPr/>
        </p:nvSpPr>
        <p:spPr>
          <a:xfrm rot="-10012293">
            <a:off x="812173" y="-1254666"/>
            <a:ext cx="1800253" cy="1759575"/>
          </a:xfrm>
          <a:prstGeom prst="ellipse">
            <a:avLst/>
          </a:prstGeom>
          <a:noFill/>
          <a:ln w="19050" cap="flat" cmpd="sng">
            <a:solidFill>
              <a:srgbClr val="0072B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683" name="Google Shape;683;p89"/>
          <p:cNvPicPr preferRelativeResize="0"/>
          <p:nvPr/>
        </p:nvPicPr>
        <p:blipFill rotWithShape="1">
          <a:blip r:embed="rId4">
            <a:alphaModFix/>
          </a:blip>
          <a:srcRect l="9476" r="9" b="11816"/>
          <a:stretch/>
        </p:blipFill>
        <p:spPr>
          <a:xfrm rot="1591264">
            <a:off x="8753047" y="4674685"/>
            <a:ext cx="2800340" cy="2727994"/>
          </a:xfrm>
          <a:prstGeom prst="rect">
            <a:avLst/>
          </a:prstGeom>
          <a:noFill/>
          <a:ln>
            <a:noFill/>
          </a:ln>
        </p:spPr>
      </p:pic>
      <p:sp>
        <p:nvSpPr>
          <p:cNvPr id="684" name="Google Shape;684;p89"/>
          <p:cNvSpPr/>
          <p:nvPr/>
        </p:nvSpPr>
        <p:spPr>
          <a:xfrm rot="1590939">
            <a:off x="9753800" y="5502159"/>
            <a:ext cx="2333785" cy="2333785"/>
          </a:xfrm>
          <a:prstGeom prst="ellipse">
            <a:avLst/>
          </a:prstGeom>
          <a:noFill/>
          <a:ln w="28575" cap="flat" cmpd="sng">
            <a:solidFill>
              <a:srgbClr val="00AAE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685" name="Google Shape;685;p89"/>
          <p:cNvPicPr preferRelativeResize="0"/>
          <p:nvPr/>
        </p:nvPicPr>
        <p:blipFill rotWithShape="1">
          <a:blip r:embed="rId5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686" name="Google Shape;686;p89"/>
          <p:cNvSpPr txBox="1">
            <a:spLocks noGrp="1"/>
          </p:cNvSpPr>
          <p:nvPr>
            <p:ph type="subTitle" idx="1"/>
          </p:nvPr>
        </p:nvSpPr>
        <p:spPr>
          <a:xfrm>
            <a:off x="1524000" y="3230867"/>
            <a:ext cx="9069300" cy="11583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>
              <a:spcBef>
                <a:spcPts val="500"/>
              </a:spcBef>
              <a:spcAft>
                <a:spcPts val="0"/>
              </a:spcAft>
              <a:buSzPts val="3200"/>
              <a:buNone/>
              <a:defRPr sz="3200"/>
            </a:lvl2pPr>
            <a:lvl3pPr lvl="2">
              <a:spcBef>
                <a:spcPts val="500"/>
              </a:spcBef>
              <a:spcAft>
                <a:spcPts val="0"/>
              </a:spcAft>
              <a:buSzPts val="3200"/>
              <a:buNone/>
              <a:defRPr sz="3200"/>
            </a:lvl3pPr>
            <a:lvl4pPr lvl="3">
              <a:spcBef>
                <a:spcPts val="500"/>
              </a:spcBef>
              <a:spcAft>
                <a:spcPts val="0"/>
              </a:spcAft>
              <a:buSzPts val="3200"/>
              <a:buNone/>
              <a:defRPr sz="3200"/>
            </a:lvl4pPr>
            <a:lvl5pPr lvl="4">
              <a:spcBef>
                <a:spcPts val="500"/>
              </a:spcBef>
              <a:spcAft>
                <a:spcPts val="0"/>
              </a:spcAft>
              <a:buSzPts val="3200"/>
              <a:buNone/>
              <a:defRPr sz="3200"/>
            </a:lvl5pPr>
            <a:lvl6pPr lvl="5">
              <a:spcBef>
                <a:spcPts val="500"/>
              </a:spcBef>
              <a:spcAft>
                <a:spcPts val="0"/>
              </a:spcAft>
              <a:buSzPts val="3200"/>
              <a:buNone/>
              <a:defRPr sz="3200"/>
            </a:lvl6pPr>
            <a:lvl7pPr lvl="6">
              <a:spcBef>
                <a:spcPts val="500"/>
              </a:spcBef>
              <a:spcAft>
                <a:spcPts val="0"/>
              </a:spcAft>
              <a:buSzPts val="3200"/>
              <a:buNone/>
              <a:defRPr sz="3200"/>
            </a:lvl7pPr>
            <a:lvl8pPr lvl="7">
              <a:spcBef>
                <a:spcPts val="500"/>
              </a:spcBef>
              <a:spcAft>
                <a:spcPts val="0"/>
              </a:spcAft>
              <a:buSzPts val="3200"/>
              <a:buNone/>
              <a:defRPr sz="3200"/>
            </a:lvl8pPr>
            <a:lvl9pPr lvl="8">
              <a:spcBef>
                <a:spcPts val="500"/>
              </a:spcBef>
              <a:spcAft>
                <a:spcPts val="500"/>
              </a:spcAft>
              <a:buSzPts val="3200"/>
              <a:buNone/>
              <a:defRPr sz="32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89704979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ransition Blue Image" preserve="1">
  <p:cSld name="Transition Blue Image">
    <p:bg>
      <p:bgPr>
        <a:gradFill>
          <a:gsLst>
            <a:gs pos="0">
              <a:schemeClr val="dk2"/>
            </a:gs>
            <a:gs pos="63000">
              <a:srgbClr val="4D9DD0"/>
            </a:gs>
            <a:gs pos="100000">
              <a:schemeClr val="lt2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Shape 6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8" name="Google Shape;688;p90"/>
          <p:cNvPicPr preferRelativeResize="0"/>
          <p:nvPr/>
        </p:nvPicPr>
        <p:blipFill rotWithShape="1">
          <a:blip r:embed="rId2">
            <a:alphaModFix/>
          </a:blip>
          <a:srcRect l="42992" r="42992" b="47865"/>
          <a:stretch/>
        </p:blipFill>
        <p:spPr>
          <a:xfrm>
            <a:off x="11608701" y="168395"/>
            <a:ext cx="445838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689" name="Google Shape;689;p90"/>
          <p:cNvSpPr txBox="1">
            <a:spLocks noGrp="1"/>
          </p:cNvSpPr>
          <p:nvPr>
            <p:ph type="title"/>
          </p:nvPr>
        </p:nvSpPr>
        <p:spPr>
          <a:xfrm>
            <a:off x="609600" y="2438400"/>
            <a:ext cx="7193100" cy="1950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300"/>
              <a:buFont typeface="Open Sans"/>
              <a:buNone/>
              <a:defRPr sz="5300" b="1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90" name="Google Shape;690;p90"/>
          <p:cNvSpPr>
            <a:spLocks noGrp="1"/>
          </p:cNvSpPr>
          <p:nvPr>
            <p:ph type="pic" idx="2"/>
          </p:nvPr>
        </p:nvSpPr>
        <p:spPr>
          <a:xfrm>
            <a:off x="7905600" y="0"/>
            <a:ext cx="4286400" cy="68580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339474581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ransition Green Image" preserve="1">
  <p:cSld name="Transition Green Image">
    <p:bg>
      <p:bgPr>
        <a:gradFill>
          <a:gsLst>
            <a:gs pos="0">
              <a:schemeClr val="accent1"/>
            </a:gs>
            <a:gs pos="62000">
              <a:srgbClr val="85BB66"/>
            </a:gs>
            <a:gs pos="100000">
              <a:schemeClr val="accent2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Shape 6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2" name="Google Shape;692;p91"/>
          <p:cNvPicPr preferRelativeResize="0"/>
          <p:nvPr/>
        </p:nvPicPr>
        <p:blipFill rotWithShape="1">
          <a:blip r:embed="rId2">
            <a:alphaModFix/>
          </a:blip>
          <a:srcRect l="42992" r="42992" b="47865"/>
          <a:stretch/>
        </p:blipFill>
        <p:spPr>
          <a:xfrm>
            <a:off x="11608701" y="168395"/>
            <a:ext cx="445838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693" name="Google Shape;693;p91"/>
          <p:cNvSpPr txBox="1">
            <a:spLocks noGrp="1"/>
          </p:cNvSpPr>
          <p:nvPr>
            <p:ph type="title"/>
          </p:nvPr>
        </p:nvSpPr>
        <p:spPr>
          <a:xfrm>
            <a:off x="609600" y="2438400"/>
            <a:ext cx="7193100" cy="1950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300"/>
              <a:buFont typeface="Open Sans"/>
              <a:buNone/>
              <a:defRPr sz="5300" b="1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94" name="Google Shape;694;p91"/>
          <p:cNvSpPr>
            <a:spLocks noGrp="1"/>
          </p:cNvSpPr>
          <p:nvPr>
            <p:ph type="pic" idx="2"/>
          </p:nvPr>
        </p:nvSpPr>
        <p:spPr>
          <a:xfrm>
            <a:off x="7905600" y="0"/>
            <a:ext cx="4286400" cy="68580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669885756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ransition Light Blue Image" preserve="1">
  <p:cSld name="Transition Light Blue Image">
    <p:bg>
      <p:bgPr>
        <a:gradFill>
          <a:gsLst>
            <a:gs pos="0">
              <a:schemeClr val="accent4"/>
            </a:gs>
            <a:gs pos="62000">
              <a:srgbClr val="D2E069"/>
            </a:gs>
            <a:gs pos="100000">
              <a:srgbClr val="E5EDA9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Shape 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" name="Google Shape;696;p92"/>
          <p:cNvPicPr preferRelativeResize="0"/>
          <p:nvPr/>
        </p:nvPicPr>
        <p:blipFill rotWithShape="1">
          <a:blip r:embed="rId2">
            <a:alphaModFix/>
          </a:blip>
          <a:srcRect l="42992" r="42992" b="47865"/>
          <a:stretch/>
        </p:blipFill>
        <p:spPr>
          <a:xfrm>
            <a:off x="11608701" y="168395"/>
            <a:ext cx="445838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697" name="Google Shape;697;p92"/>
          <p:cNvSpPr txBox="1">
            <a:spLocks noGrp="1"/>
          </p:cNvSpPr>
          <p:nvPr>
            <p:ph type="title"/>
          </p:nvPr>
        </p:nvSpPr>
        <p:spPr>
          <a:xfrm>
            <a:off x="609600" y="2438400"/>
            <a:ext cx="7193100" cy="1950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300"/>
              <a:buFont typeface="Open Sans"/>
              <a:buNone/>
              <a:defRPr sz="5300" b="1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98" name="Google Shape;698;p92"/>
          <p:cNvSpPr>
            <a:spLocks noGrp="1"/>
          </p:cNvSpPr>
          <p:nvPr>
            <p:ph type="pic" idx="2"/>
          </p:nvPr>
        </p:nvSpPr>
        <p:spPr>
          <a:xfrm>
            <a:off x="7905600" y="0"/>
            <a:ext cx="4286400" cy="68580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80764931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ransition Light Green Image" preserve="1">
  <p:cSld name="Transition Light Green Image">
    <p:bg>
      <p:bgPr>
        <a:gradFill>
          <a:gsLst>
            <a:gs pos="0">
              <a:schemeClr val="accent3"/>
            </a:gs>
            <a:gs pos="61000">
              <a:srgbClr val="4DC4EE"/>
            </a:gs>
            <a:gs pos="100000">
              <a:srgbClr val="99DDF5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Shape 6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0" name="Google Shape;700;p93"/>
          <p:cNvPicPr preferRelativeResize="0"/>
          <p:nvPr/>
        </p:nvPicPr>
        <p:blipFill rotWithShape="1">
          <a:blip r:embed="rId2">
            <a:alphaModFix/>
          </a:blip>
          <a:srcRect l="42992" r="42992" b="47865"/>
          <a:stretch/>
        </p:blipFill>
        <p:spPr>
          <a:xfrm>
            <a:off x="11608701" y="168395"/>
            <a:ext cx="445838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701" name="Google Shape;701;p93"/>
          <p:cNvSpPr txBox="1">
            <a:spLocks noGrp="1"/>
          </p:cNvSpPr>
          <p:nvPr>
            <p:ph type="title"/>
          </p:nvPr>
        </p:nvSpPr>
        <p:spPr>
          <a:xfrm>
            <a:off x="609600" y="2438400"/>
            <a:ext cx="7193100" cy="1950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300"/>
              <a:buFont typeface="Open Sans"/>
              <a:buNone/>
              <a:defRPr sz="5300" b="1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702" name="Google Shape;702;p93"/>
          <p:cNvSpPr>
            <a:spLocks noGrp="1"/>
          </p:cNvSpPr>
          <p:nvPr>
            <p:ph type="pic" idx="2"/>
          </p:nvPr>
        </p:nvSpPr>
        <p:spPr>
          <a:xfrm>
            <a:off x="7905600" y="0"/>
            <a:ext cx="4286400" cy="685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720866665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Left" preserve="1">
  <p:cSld name="One Column Left">
    <p:spTree>
      <p:nvGrpSpPr>
        <p:cNvPr id="1" name="Shape 7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4" name="Google Shape;704;p94"/>
          <p:cNvSpPr txBox="1">
            <a:spLocks noGrp="1"/>
          </p:cNvSpPr>
          <p:nvPr>
            <p:ph type="title"/>
          </p:nvPr>
        </p:nvSpPr>
        <p:spPr>
          <a:xfrm>
            <a:off x="487680" y="609600"/>
            <a:ext cx="6096000" cy="1036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705" name="Google Shape;705;p94"/>
          <p:cNvSpPr txBox="1">
            <a:spLocks noGrp="1"/>
          </p:cNvSpPr>
          <p:nvPr>
            <p:ph type="body" idx="1"/>
          </p:nvPr>
        </p:nvSpPr>
        <p:spPr>
          <a:xfrm>
            <a:off x="499872" y="2231136"/>
            <a:ext cx="6205500" cy="2999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/>
            </a:lvl1pPr>
            <a:lvl2pPr marL="914400" lvl="1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5pPr>
            <a:lvl6pPr marL="2743200" lvl="5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/>
            </a:lvl6pPr>
            <a:lvl7pPr marL="3200400" lvl="6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/>
            </a:lvl7pPr>
            <a:lvl8pPr marL="3657600" lvl="7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8pPr>
            <a:lvl9pPr marL="4114800" lvl="8" indent="-361950">
              <a:spcBef>
                <a:spcPts val="500"/>
              </a:spcBef>
              <a:spcAft>
                <a:spcPts val="500"/>
              </a:spcAft>
              <a:buSzPts val="21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06" name="Google Shape;706;p94"/>
          <p:cNvSpPr>
            <a:spLocks noGrp="1"/>
          </p:cNvSpPr>
          <p:nvPr>
            <p:ph type="pic" idx="2"/>
          </p:nvPr>
        </p:nvSpPr>
        <p:spPr>
          <a:xfrm>
            <a:off x="7315200" y="-15200"/>
            <a:ext cx="4876800" cy="6888300"/>
          </a:xfrm>
          <a:prstGeom prst="rect">
            <a:avLst/>
          </a:prstGeom>
          <a:noFill/>
          <a:ln>
            <a:noFill/>
          </a:ln>
        </p:spPr>
      </p:sp>
      <p:pic>
        <p:nvPicPr>
          <p:cNvPr id="707" name="Google Shape;707;p94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52368" y="157595"/>
            <a:ext cx="445839" cy="445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2607490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Right" preserve="1">
  <p:cSld name="One Column Right">
    <p:spTree>
      <p:nvGrpSpPr>
        <p:cNvPr id="1" name="Shape 7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9" name="Google Shape;709;p95"/>
          <p:cNvSpPr txBox="1">
            <a:spLocks noGrp="1"/>
          </p:cNvSpPr>
          <p:nvPr>
            <p:ph type="title"/>
          </p:nvPr>
        </p:nvSpPr>
        <p:spPr>
          <a:xfrm>
            <a:off x="5486400" y="609600"/>
            <a:ext cx="6096000" cy="1036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710" name="Google Shape;710;p95"/>
          <p:cNvSpPr txBox="1">
            <a:spLocks noGrp="1"/>
          </p:cNvSpPr>
          <p:nvPr>
            <p:ph type="body" idx="1"/>
          </p:nvPr>
        </p:nvSpPr>
        <p:spPr>
          <a:xfrm>
            <a:off x="5498592" y="2231136"/>
            <a:ext cx="6205500" cy="2999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/>
            </a:lvl1pPr>
            <a:lvl2pPr marL="914400" lvl="1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5pPr>
            <a:lvl6pPr marL="2743200" lvl="5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/>
            </a:lvl6pPr>
            <a:lvl7pPr marL="3200400" lvl="6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/>
            </a:lvl7pPr>
            <a:lvl8pPr marL="3657600" lvl="7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8pPr>
            <a:lvl9pPr marL="4114800" lvl="8" indent="-361950">
              <a:spcBef>
                <a:spcPts val="500"/>
              </a:spcBef>
              <a:spcAft>
                <a:spcPts val="500"/>
              </a:spcAft>
              <a:buSzPts val="21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11" name="Google Shape;711;p95"/>
          <p:cNvSpPr>
            <a:spLocks noGrp="1"/>
          </p:cNvSpPr>
          <p:nvPr>
            <p:ph type="pic" idx="2"/>
          </p:nvPr>
        </p:nvSpPr>
        <p:spPr>
          <a:xfrm>
            <a:off x="0" y="-15200"/>
            <a:ext cx="4876800" cy="6888300"/>
          </a:xfrm>
          <a:prstGeom prst="rect">
            <a:avLst/>
          </a:prstGeom>
          <a:noFill/>
          <a:ln>
            <a:noFill/>
          </a:ln>
        </p:spPr>
      </p:sp>
      <p:pic>
        <p:nvPicPr>
          <p:cNvPr id="712" name="Google Shape;712;p95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53835" y="157595"/>
            <a:ext cx="445839" cy="445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1401361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 Items Horizontal" preserve="1">
  <p:cSld name="3 Items Horizontal">
    <p:spTree>
      <p:nvGrpSpPr>
        <p:cNvPr id="1" name="Shape 7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4" name="Google Shape;714;p96"/>
          <p:cNvSpPr/>
          <p:nvPr/>
        </p:nvSpPr>
        <p:spPr>
          <a:xfrm>
            <a:off x="-1100" y="5794000"/>
            <a:ext cx="12201600" cy="1064100"/>
          </a:xfrm>
          <a:prstGeom prst="rect">
            <a:avLst/>
          </a:prstGeom>
          <a:solidFill>
            <a:srgbClr val="0072B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715" name="Google Shape;715;p96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716" name="Google Shape;716;p96"/>
          <p:cNvSpPr txBox="1">
            <a:spLocks noGrp="1"/>
          </p:cNvSpPr>
          <p:nvPr>
            <p:ph type="title"/>
          </p:nvPr>
        </p:nvSpPr>
        <p:spPr>
          <a:xfrm>
            <a:off x="3700" y="243833"/>
            <a:ext cx="121920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717" name="Google Shape;717;p96"/>
          <p:cNvSpPr>
            <a:spLocks noGrp="1"/>
          </p:cNvSpPr>
          <p:nvPr>
            <p:ph type="pic" idx="2"/>
          </p:nvPr>
        </p:nvSpPr>
        <p:spPr>
          <a:xfrm>
            <a:off x="1285400" y="1643867"/>
            <a:ext cx="1401900" cy="1401900"/>
          </a:xfrm>
          <a:prstGeom prst="ellipse">
            <a:avLst/>
          </a:prstGeom>
          <a:noFill/>
          <a:ln>
            <a:noFill/>
          </a:ln>
        </p:spPr>
      </p:sp>
      <p:sp>
        <p:nvSpPr>
          <p:cNvPr id="718" name="Google Shape;718;p96"/>
          <p:cNvSpPr txBox="1">
            <a:spLocks noGrp="1"/>
          </p:cNvSpPr>
          <p:nvPr>
            <p:ph type="subTitle" idx="1"/>
          </p:nvPr>
        </p:nvSpPr>
        <p:spPr>
          <a:xfrm>
            <a:off x="688700" y="6103000"/>
            <a:ext cx="10821900" cy="4461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spcBef>
                <a:spcPts val="500"/>
              </a:spcBef>
              <a:spcAft>
                <a:spcPts val="0"/>
              </a:spcAft>
              <a:buSzPts val="2900"/>
              <a:buNone/>
              <a:defRPr/>
            </a:lvl2pPr>
            <a:lvl3pPr lvl="2">
              <a:spcBef>
                <a:spcPts val="50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500"/>
              </a:spcBef>
              <a:spcAft>
                <a:spcPts val="0"/>
              </a:spcAft>
              <a:buSzPts val="1900"/>
              <a:buNone/>
              <a:defRPr/>
            </a:lvl4pPr>
            <a:lvl5pPr lvl="4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5pPr>
            <a:lvl6pPr lvl="5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6pPr>
            <a:lvl7pPr lvl="6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7pPr>
            <a:lvl8pPr lvl="7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8pPr>
            <a:lvl9pPr lvl="8">
              <a:spcBef>
                <a:spcPts val="500"/>
              </a:spcBef>
              <a:spcAft>
                <a:spcPts val="500"/>
              </a:spcAft>
              <a:buSzPts val="16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719" name="Google Shape;719;p96"/>
          <p:cNvSpPr txBox="1">
            <a:spLocks noGrp="1"/>
          </p:cNvSpPr>
          <p:nvPr>
            <p:ph type="title" idx="3"/>
          </p:nvPr>
        </p:nvSpPr>
        <p:spPr>
          <a:xfrm>
            <a:off x="415600" y="3051433"/>
            <a:ext cx="3291900" cy="9144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 b="1">
                <a:latin typeface="Open Sans"/>
                <a:ea typeface="Open Sans"/>
                <a:cs typeface="Open Sans"/>
                <a:sym typeface="Open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720" name="Google Shape;720;p96"/>
          <p:cNvSpPr txBox="1">
            <a:spLocks noGrp="1"/>
          </p:cNvSpPr>
          <p:nvPr>
            <p:ph type="subTitle" idx="4"/>
          </p:nvPr>
        </p:nvSpPr>
        <p:spPr>
          <a:xfrm>
            <a:off x="415600" y="3492067"/>
            <a:ext cx="3291900" cy="9144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500"/>
              </a:spcBef>
              <a:spcAft>
                <a:spcPts val="0"/>
              </a:spcAft>
              <a:buSzPts val="2900"/>
              <a:buNone/>
              <a:defRPr/>
            </a:lvl2pPr>
            <a:lvl3pPr lvl="2">
              <a:spcBef>
                <a:spcPts val="50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500"/>
              </a:spcBef>
              <a:spcAft>
                <a:spcPts val="0"/>
              </a:spcAft>
              <a:buSzPts val="1900"/>
              <a:buNone/>
              <a:defRPr/>
            </a:lvl4pPr>
            <a:lvl5pPr lvl="4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5pPr>
            <a:lvl6pPr lvl="5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6pPr>
            <a:lvl7pPr lvl="6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7pPr>
            <a:lvl8pPr lvl="7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8pPr>
            <a:lvl9pPr lvl="8">
              <a:spcBef>
                <a:spcPts val="500"/>
              </a:spcBef>
              <a:spcAft>
                <a:spcPts val="500"/>
              </a:spcAft>
              <a:buSzPts val="16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721" name="Google Shape;721;p96"/>
          <p:cNvSpPr>
            <a:spLocks noGrp="1"/>
          </p:cNvSpPr>
          <p:nvPr>
            <p:ph type="pic" idx="5"/>
          </p:nvPr>
        </p:nvSpPr>
        <p:spPr>
          <a:xfrm>
            <a:off x="5395013" y="1643867"/>
            <a:ext cx="1401900" cy="1401900"/>
          </a:xfrm>
          <a:prstGeom prst="ellipse">
            <a:avLst/>
          </a:prstGeom>
          <a:noFill/>
          <a:ln>
            <a:noFill/>
          </a:ln>
        </p:spPr>
      </p:sp>
      <p:sp>
        <p:nvSpPr>
          <p:cNvPr id="722" name="Google Shape;722;p96"/>
          <p:cNvSpPr txBox="1">
            <a:spLocks noGrp="1"/>
          </p:cNvSpPr>
          <p:nvPr>
            <p:ph type="title" idx="6"/>
          </p:nvPr>
        </p:nvSpPr>
        <p:spPr>
          <a:xfrm>
            <a:off x="4525213" y="3051433"/>
            <a:ext cx="3291900" cy="9144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 b="1">
                <a:latin typeface="Open Sans"/>
                <a:ea typeface="Open Sans"/>
                <a:cs typeface="Open Sans"/>
                <a:sym typeface="Open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723" name="Google Shape;723;p96"/>
          <p:cNvSpPr txBox="1">
            <a:spLocks noGrp="1"/>
          </p:cNvSpPr>
          <p:nvPr>
            <p:ph type="subTitle" idx="7"/>
          </p:nvPr>
        </p:nvSpPr>
        <p:spPr>
          <a:xfrm>
            <a:off x="4525213" y="3492067"/>
            <a:ext cx="3291900" cy="9144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500"/>
              </a:spcBef>
              <a:spcAft>
                <a:spcPts val="0"/>
              </a:spcAft>
              <a:buSzPts val="2900"/>
              <a:buNone/>
              <a:defRPr/>
            </a:lvl2pPr>
            <a:lvl3pPr lvl="2">
              <a:spcBef>
                <a:spcPts val="50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500"/>
              </a:spcBef>
              <a:spcAft>
                <a:spcPts val="0"/>
              </a:spcAft>
              <a:buSzPts val="1900"/>
              <a:buNone/>
              <a:defRPr/>
            </a:lvl4pPr>
            <a:lvl5pPr lvl="4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5pPr>
            <a:lvl6pPr lvl="5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6pPr>
            <a:lvl7pPr lvl="6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7pPr>
            <a:lvl8pPr lvl="7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8pPr>
            <a:lvl9pPr lvl="8">
              <a:spcBef>
                <a:spcPts val="500"/>
              </a:spcBef>
              <a:spcAft>
                <a:spcPts val="500"/>
              </a:spcAft>
              <a:buSzPts val="16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724" name="Google Shape;724;p96"/>
          <p:cNvSpPr>
            <a:spLocks noGrp="1"/>
          </p:cNvSpPr>
          <p:nvPr>
            <p:ph type="pic" idx="8"/>
          </p:nvPr>
        </p:nvSpPr>
        <p:spPr>
          <a:xfrm>
            <a:off x="9504600" y="1645920"/>
            <a:ext cx="1401900" cy="1401900"/>
          </a:xfrm>
          <a:prstGeom prst="ellipse">
            <a:avLst/>
          </a:prstGeom>
          <a:noFill/>
          <a:ln>
            <a:noFill/>
          </a:ln>
        </p:spPr>
      </p:sp>
      <p:sp>
        <p:nvSpPr>
          <p:cNvPr id="725" name="Google Shape;725;p96"/>
          <p:cNvSpPr txBox="1">
            <a:spLocks noGrp="1"/>
          </p:cNvSpPr>
          <p:nvPr>
            <p:ph type="title" idx="9"/>
          </p:nvPr>
        </p:nvSpPr>
        <p:spPr>
          <a:xfrm>
            <a:off x="8634800" y="3053487"/>
            <a:ext cx="3291900" cy="9144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 b="1">
                <a:latin typeface="Open Sans"/>
                <a:ea typeface="Open Sans"/>
                <a:cs typeface="Open Sans"/>
                <a:sym typeface="Open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726" name="Google Shape;726;p96"/>
          <p:cNvSpPr txBox="1">
            <a:spLocks noGrp="1"/>
          </p:cNvSpPr>
          <p:nvPr>
            <p:ph type="subTitle" idx="13"/>
          </p:nvPr>
        </p:nvSpPr>
        <p:spPr>
          <a:xfrm>
            <a:off x="8634800" y="3494120"/>
            <a:ext cx="3291900" cy="9144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500"/>
              </a:spcBef>
              <a:spcAft>
                <a:spcPts val="0"/>
              </a:spcAft>
              <a:buSzPts val="2900"/>
              <a:buNone/>
              <a:defRPr/>
            </a:lvl2pPr>
            <a:lvl3pPr lvl="2">
              <a:spcBef>
                <a:spcPts val="50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500"/>
              </a:spcBef>
              <a:spcAft>
                <a:spcPts val="0"/>
              </a:spcAft>
              <a:buSzPts val="1900"/>
              <a:buNone/>
              <a:defRPr/>
            </a:lvl4pPr>
            <a:lvl5pPr lvl="4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5pPr>
            <a:lvl6pPr lvl="5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6pPr>
            <a:lvl7pPr lvl="6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7pPr>
            <a:lvl8pPr lvl="7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8pPr>
            <a:lvl9pPr lvl="8">
              <a:spcBef>
                <a:spcPts val="500"/>
              </a:spcBef>
              <a:spcAft>
                <a:spcPts val="500"/>
              </a:spcAft>
              <a:buSzPts val="16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37684817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 Items Vertical" preserve="1">
  <p:cSld name="3 Items Vertical">
    <p:spTree>
      <p:nvGrpSpPr>
        <p:cNvPr id="1" name="Shape 7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8" name="Google Shape;728;p97"/>
          <p:cNvSpPr>
            <a:spLocks noGrp="1"/>
          </p:cNvSpPr>
          <p:nvPr>
            <p:ph type="pic" idx="2"/>
          </p:nvPr>
        </p:nvSpPr>
        <p:spPr>
          <a:xfrm>
            <a:off x="3700" y="0"/>
            <a:ext cx="4873200" cy="6858000"/>
          </a:xfrm>
          <a:prstGeom prst="rect">
            <a:avLst/>
          </a:prstGeom>
          <a:noFill/>
          <a:ln>
            <a:noFill/>
          </a:ln>
        </p:spPr>
      </p:sp>
      <p:pic>
        <p:nvPicPr>
          <p:cNvPr id="729" name="Google Shape;729;p97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730" name="Google Shape;730;p97"/>
          <p:cNvSpPr txBox="1">
            <a:spLocks noGrp="1"/>
          </p:cNvSpPr>
          <p:nvPr>
            <p:ph type="title"/>
          </p:nvPr>
        </p:nvSpPr>
        <p:spPr>
          <a:xfrm>
            <a:off x="5615433" y="2971800"/>
            <a:ext cx="5791200" cy="609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 b="1">
                <a:latin typeface="Open Sans"/>
                <a:ea typeface="Open Sans"/>
                <a:cs typeface="Open Sans"/>
                <a:sym typeface="Open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731" name="Google Shape;731;p97"/>
          <p:cNvSpPr txBox="1">
            <a:spLocks noGrp="1"/>
          </p:cNvSpPr>
          <p:nvPr>
            <p:ph type="subTitle" idx="1"/>
          </p:nvPr>
        </p:nvSpPr>
        <p:spPr>
          <a:xfrm>
            <a:off x="5615433" y="3340608"/>
            <a:ext cx="5791200" cy="609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500"/>
              </a:spcBef>
              <a:spcAft>
                <a:spcPts val="0"/>
              </a:spcAft>
              <a:buSzPts val="2900"/>
              <a:buNone/>
              <a:defRPr/>
            </a:lvl2pPr>
            <a:lvl3pPr lvl="2">
              <a:spcBef>
                <a:spcPts val="50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500"/>
              </a:spcBef>
              <a:spcAft>
                <a:spcPts val="0"/>
              </a:spcAft>
              <a:buSzPts val="1900"/>
              <a:buNone/>
              <a:defRPr/>
            </a:lvl4pPr>
            <a:lvl5pPr lvl="4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5pPr>
            <a:lvl6pPr lvl="5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6pPr>
            <a:lvl7pPr lvl="6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7pPr>
            <a:lvl8pPr lvl="7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8pPr>
            <a:lvl9pPr lvl="8">
              <a:spcBef>
                <a:spcPts val="500"/>
              </a:spcBef>
              <a:spcAft>
                <a:spcPts val="500"/>
              </a:spcAft>
              <a:buSzPts val="16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732" name="Google Shape;732;p97"/>
          <p:cNvSpPr>
            <a:spLocks noGrp="1"/>
          </p:cNvSpPr>
          <p:nvPr>
            <p:ph type="pic" idx="3"/>
          </p:nvPr>
        </p:nvSpPr>
        <p:spPr>
          <a:xfrm>
            <a:off x="4175813" y="2728000"/>
            <a:ext cx="1401900" cy="1401900"/>
          </a:xfrm>
          <a:prstGeom prst="ellipse">
            <a:avLst/>
          </a:prstGeom>
          <a:noFill/>
          <a:ln>
            <a:noFill/>
          </a:ln>
        </p:spPr>
      </p:sp>
      <p:sp>
        <p:nvSpPr>
          <p:cNvPr id="733" name="Google Shape;733;p97"/>
          <p:cNvSpPr txBox="1">
            <a:spLocks noGrp="1"/>
          </p:cNvSpPr>
          <p:nvPr>
            <p:ph type="title" idx="4"/>
          </p:nvPr>
        </p:nvSpPr>
        <p:spPr>
          <a:xfrm>
            <a:off x="5615433" y="824500"/>
            <a:ext cx="5791200" cy="609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 b="1">
                <a:latin typeface="Open Sans"/>
                <a:ea typeface="Open Sans"/>
                <a:cs typeface="Open Sans"/>
                <a:sym typeface="Open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734" name="Google Shape;734;p97"/>
          <p:cNvSpPr txBox="1">
            <a:spLocks noGrp="1"/>
          </p:cNvSpPr>
          <p:nvPr>
            <p:ph type="subTitle" idx="5"/>
          </p:nvPr>
        </p:nvSpPr>
        <p:spPr>
          <a:xfrm>
            <a:off x="5615433" y="1193308"/>
            <a:ext cx="5791200" cy="609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500"/>
              </a:spcBef>
              <a:spcAft>
                <a:spcPts val="0"/>
              </a:spcAft>
              <a:buSzPts val="2900"/>
              <a:buNone/>
              <a:defRPr/>
            </a:lvl2pPr>
            <a:lvl3pPr lvl="2">
              <a:spcBef>
                <a:spcPts val="50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500"/>
              </a:spcBef>
              <a:spcAft>
                <a:spcPts val="0"/>
              </a:spcAft>
              <a:buSzPts val="1900"/>
              <a:buNone/>
              <a:defRPr/>
            </a:lvl4pPr>
            <a:lvl5pPr lvl="4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5pPr>
            <a:lvl6pPr lvl="5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6pPr>
            <a:lvl7pPr lvl="6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7pPr>
            <a:lvl8pPr lvl="7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8pPr>
            <a:lvl9pPr lvl="8">
              <a:spcBef>
                <a:spcPts val="500"/>
              </a:spcBef>
              <a:spcAft>
                <a:spcPts val="500"/>
              </a:spcAft>
              <a:buSzPts val="16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735" name="Google Shape;735;p97"/>
          <p:cNvSpPr>
            <a:spLocks noGrp="1"/>
          </p:cNvSpPr>
          <p:nvPr>
            <p:ph type="pic" idx="6"/>
          </p:nvPr>
        </p:nvSpPr>
        <p:spPr>
          <a:xfrm>
            <a:off x="4175813" y="580700"/>
            <a:ext cx="1401900" cy="1401900"/>
          </a:xfrm>
          <a:prstGeom prst="ellipse">
            <a:avLst/>
          </a:prstGeom>
          <a:noFill/>
          <a:ln>
            <a:noFill/>
          </a:ln>
        </p:spPr>
      </p:sp>
      <p:sp>
        <p:nvSpPr>
          <p:cNvPr id="736" name="Google Shape;736;p97"/>
          <p:cNvSpPr txBox="1">
            <a:spLocks noGrp="1"/>
          </p:cNvSpPr>
          <p:nvPr>
            <p:ph type="title" idx="7"/>
          </p:nvPr>
        </p:nvSpPr>
        <p:spPr>
          <a:xfrm>
            <a:off x="5615433" y="5119100"/>
            <a:ext cx="5791200" cy="609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 b="1">
                <a:latin typeface="Open Sans"/>
                <a:ea typeface="Open Sans"/>
                <a:cs typeface="Open Sans"/>
                <a:sym typeface="Open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737" name="Google Shape;737;p97"/>
          <p:cNvSpPr txBox="1">
            <a:spLocks noGrp="1"/>
          </p:cNvSpPr>
          <p:nvPr>
            <p:ph type="subTitle" idx="8"/>
          </p:nvPr>
        </p:nvSpPr>
        <p:spPr>
          <a:xfrm>
            <a:off x="5615433" y="5487908"/>
            <a:ext cx="5791200" cy="609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500"/>
              </a:spcBef>
              <a:spcAft>
                <a:spcPts val="0"/>
              </a:spcAft>
              <a:buSzPts val="2900"/>
              <a:buNone/>
              <a:defRPr/>
            </a:lvl2pPr>
            <a:lvl3pPr lvl="2">
              <a:spcBef>
                <a:spcPts val="50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500"/>
              </a:spcBef>
              <a:spcAft>
                <a:spcPts val="0"/>
              </a:spcAft>
              <a:buSzPts val="1900"/>
              <a:buNone/>
              <a:defRPr/>
            </a:lvl4pPr>
            <a:lvl5pPr lvl="4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5pPr>
            <a:lvl6pPr lvl="5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6pPr>
            <a:lvl7pPr lvl="6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7pPr>
            <a:lvl8pPr lvl="7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8pPr>
            <a:lvl9pPr lvl="8">
              <a:spcBef>
                <a:spcPts val="500"/>
              </a:spcBef>
              <a:spcAft>
                <a:spcPts val="500"/>
              </a:spcAft>
              <a:buSzPts val="16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738" name="Google Shape;738;p97"/>
          <p:cNvSpPr>
            <a:spLocks noGrp="1"/>
          </p:cNvSpPr>
          <p:nvPr>
            <p:ph type="pic" idx="9"/>
          </p:nvPr>
        </p:nvSpPr>
        <p:spPr>
          <a:xfrm>
            <a:off x="4175813" y="4875300"/>
            <a:ext cx="1401900" cy="1401900"/>
          </a:xfrm>
          <a:prstGeom prst="ellipse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727799403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 Items Vertical " preserve="1">
  <p:cSld name="4 Items Vertical ">
    <p:spTree>
      <p:nvGrpSpPr>
        <p:cNvPr id="1" name="Shape 7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0" name="Google Shape;740;p98"/>
          <p:cNvSpPr>
            <a:spLocks noGrp="1"/>
          </p:cNvSpPr>
          <p:nvPr>
            <p:ph type="pic" idx="2"/>
          </p:nvPr>
        </p:nvSpPr>
        <p:spPr>
          <a:xfrm>
            <a:off x="3700" y="0"/>
            <a:ext cx="4873200" cy="6858000"/>
          </a:xfrm>
          <a:prstGeom prst="rect">
            <a:avLst/>
          </a:prstGeom>
          <a:noFill/>
          <a:ln>
            <a:noFill/>
          </a:ln>
        </p:spPr>
      </p:sp>
      <p:pic>
        <p:nvPicPr>
          <p:cNvPr id="741" name="Google Shape;741;p98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742" name="Google Shape;742;p98"/>
          <p:cNvSpPr txBox="1">
            <a:spLocks noGrp="1"/>
          </p:cNvSpPr>
          <p:nvPr>
            <p:ph type="title"/>
          </p:nvPr>
        </p:nvSpPr>
        <p:spPr>
          <a:xfrm>
            <a:off x="5615433" y="2159000"/>
            <a:ext cx="5791200" cy="609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 b="1">
                <a:latin typeface="Open Sans"/>
                <a:ea typeface="Open Sans"/>
                <a:cs typeface="Open Sans"/>
                <a:sym typeface="Open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743" name="Google Shape;743;p98"/>
          <p:cNvSpPr txBox="1">
            <a:spLocks noGrp="1"/>
          </p:cNvSpPr>
          <p:nvPr>
            <p:ph type="subTitle" idx="1"/>
          </p:nvPr>
        </p:nvSpPr>
        <p:spPr>
          <a:xfrm>
            <a:off x="5615433" y="2527808"/>
            <a:ext cx="5791200" cy="609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500"/>
              </a:spcBef>
              <a:spcAft>
                <a:spcPts val="0"/>
              </a:spcAft>
              <a:buSzPts val="2900"/>
              <a:buNone/>
              <a:defRPr/>
            </a:lvl2pPr>
            <a:lvl3pPr lvl="2">
              <a:spcBef>
                <a:spcPts val="50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500"/>
              </a:spcBef>
              <a:spcAft>
                <a:spcPts val="0"/>
              </a:spcAft>
              <a:buSzPts val="1900"/>
              <a:buNone/>
              <a:defRPr/>
            </a:lvl4pPr>
            <a:lvl5pPr lvl="4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5pPr>
            <a:lvl6pPr lvl="5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6pPr>
            <a:lvl7pPr lvl="6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7pPr>
            <a:lvl8pPr lvl="7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8pPr>
            <a:lvl9pPr lvl="8">
              <a:spcBef>
                <a:spcPts val="500"/>
              </a:spcBef>
              <a:spcAft>
                <a:spcPts val="500"/>
              </a:spcAft>
              <a:buSzPts val="16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744" name="Google Shape;744;p98"/>
          <p:cNvSpPr>
            <a:spLocks noGrp="1"/>
          </p:cNvSpPr>
          <p:nvPr>
            <p:ph type="pic" idx="3"/>
          </p:nvPr>
        </p:nvSpPr>
        <p:spPr>
          <a:xfrm>
            <a:off x="4175813" y="1915200"/>
            <a:ext cx="1401900" cy="1401900"/>
          </a:xfrm>
          <a:prstGeom prst="ellipse">
            <a:avLst/>
          </a:prstGeom>
          <a:noFill/>
          <a:ln>
            <a:noFill/>
          </a:ln>
        </p:spPr>
      </p:sp>
      <p:sp>
        <p:nvSpPr>
          <p:cNvPr id="745" name="Google Shape;745;p98"/>
          <p:cNvSpPr txBox="1">
            <a:spLocks noGrp="1"/>
          </p:cNvSpPr>
          <p:nvPr>
            <p:ph type="title" idx="4"/>
          </p:nvPr>
        </p:nvSpPr>
        <p:spPr>
          <a:xfrm>
            <a:off x="5615433" y="479067"/>
            <a:ext cx="5791200" cy="609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 b="1">
                <a:latin typeface="Open Sans"/>
                <a:ea typeface="Open Sans"/>
                <a:cs typeface="Open Sans"/>
                <a:sym typeface="Open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746" name="Google Shape;746;p98"/>
          <p:cNvSpPr txBox="1">
            <a:spLocks noGrp="1"/>
          </p:cNvSpPr>
          <p:nvPr>
            <p:ph type="subTitle" idx="5"/>
          </p:nvPr>
        </p:nvSpPr>
        <p:spPr>
          <a:xfrm>
            <a:off x="5615433" y="847875"/>
            <a:ext cx="5791200" cy="609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500"/>
              </a:spcBef>
              <a:spcAft>
                <a:spcPts val="0"/>
              </a:spcAft>
              <a:buSzPts val="2900"/>
              <a:buNone/>
              <a:defRPr/>
            </a:lvl2pPr>
            <a:lvl3pPr lvl="2">
              <a:spcBef>
                <a:spcPts val="50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500"/>
              </a:spcBef>
              <a:spcAft>
                <a:spcPts val="0"/>
              </a:spcAft>
              <a:buSzPts val="1900"/>
              <a:buNone/>
              <a:defRPr/>
            </a:lvl4pPr>
            <a:lvl5pPr lvl="4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5pPr>
            <a:lvl6pPr lvl="5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6pPr>
            <a:lvl7pPr lvl="6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7pPr>
            <a:lvl8pPr lvl="7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8pPr>
            <a:lvl9pPr lvl="8">
              <a:spcBef>
                <a:spcPts val="500"/>
              </a:spcBef>
              <a:spcAft>
                <a:spcPts val="500"/>
              </a:spcAft>
              <a:buSzPts val="16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747" name="Google Shape;747;p98"/>
          <p:cNvSpPr>
            <a:spLocks noGrp="1"/>
          </p:cNvSpPr>
          <p:nvPr>
            <p:ph type="pic" idx="6"/>
          </p:nvPr>
        </p:nvSpPr>
        <p:spPr>
          <a:xfrm>
            <a:off x="4175813" y="235267"/>
            <a:ext cx="1401900" cy="1401900"/>
          </a:xfrm>
          <a:prstGeom prst="ellipse">
            <a:avLst/>
          </a:prstGeom>
          <a:noFill/>
          <a:ln>
            <a:noFill/>
          </a:ln>
        </p:spPr>
      </p:sp>
      <p:sp>
        <p:nvSpPr>
          <p:cNvPr id="748" name="Google Shape;748;p98"/>
          <p:cNvSpPr txBox="1">
            <a:spLocks noGrp="1"/>
          </p:cNvSpPr>
          <p:nvPr>
            <p:ph type="title" idx="7"/>
          </p:nvPr>
        </p:nvSpPr>
        <p:spPr>
          <a:xfrm>
            <a:off x="5615433" y="3899900"/>
            <a:ext cx="5791200" cy="609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 b="1">
                <a:latin typeface="Open Sans"/>
                <a:ea typeface="Open Sans"/>
                <a:cs typeface="Open Sans"/>
                <a:sym typeface="Open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749" name="Google Shape;749;p98"/>
          <p:cNvSpPr txBox="1">
            <a:spLocks noGrp="1"/>
          </p:cNvSpPr>
          <p:nvPr>
            <p:ph type="subTitle" idx="8"/>
          </p:nvPr>
        </p:nvSpPr>
        <p:spPr>
          <a:xfrm>
            <a:off x="5615433" y="4268708"/>
            <a:ext cx="5791200" cy="609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500"/>
              </a:spcBef>
              <a:spcAft>
                <a:spcPts val="0"/>
              </a:spcAft>
              <a:buSzPts val="2900"/>
              <a:buNone/>
              <a:defRPr/>
            </a:lvl2pPr>
            <a:lvl3pPr lvl="2">
              <a:spcBef>
                <a:spcPts val="50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500"/>
              </a:spcBef>
              <a:spcAft>
                <a:spcPts val="0"/>
              </a:spcAft>
              <a:buSzPts val="1900"/>
              <a:buNone/>
              <a:defRPr/>
            </a:lvl4pPr>
            <a:lvl5pPr lvl="4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5pPr>
            <a:lvl6pPr lvl="5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6pPr>
            <a:lvl7pPr lvl="6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7pPr>
            <a:lvl8pPr lvl="7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8pPr>
            <a:lvl9pPr lvl="8">
              <a:spcBef>
                <a:spcPts val="500"/>
              </a:spcBef>
              <a:spcAft>
                <a:spcPts val="500"/>
              </a:spcAft>
              <a:buSzPts val="16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750" name="Google Shape;750;p98"/>
          <p:cNvSpPr>
            <a:spLocks noGrp="1"/>
          </p:cNvSpPr>
          <p:nvPr>
            <p:ph type="pic" idx="9"/>
          </p:nvPr>
        </p:nvSpPr>
        <p:spPr>
          <a:xfrm>
            <a:off x="4175813" y="3656100"/>
            <a:ext cx="1401900" cy="1401900"/>
          </a:xfrm>
          <a:prstGeom prst="ellipse">
            <a:avLst/>
          </a:prstGeom>
          <a:noFill/>
          <a:ln>
            <a:noFill/>
          </a:ln>
        </p:spPr>
      </p:sp>
      <p:sp>
        <p:nvSpPr>
          <p:cNvPr id="751" name="Google Shape;751;p98"/>
          <p:cNvSpPr txBox="1">
            <a:spLocks noGrp="1"/>
          </p:cNvSpPr>
          <p:nvPr>
            <p:ph type="title" idx="13"/>
          </p:nvPr>
        </p:nvSpPr>
        <p:spPr>
          <a:xfrm>
            <a:off x="5615433" y="5598200"/>
            <a:ext cx="5791200" cy="609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 b="1">
                <a:latin typeface="Open Sans"/>
                <a:ea typeface="Open Sans"/>
                <a:cs typeface="Open Sans"/>
                <a:sym typeface="Open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752" name="Google Shape;752;p98"/>
          <p:cNvSpPr txBox="1">
            <a:spLocks noGrp="1"/>
          </p:cNvSpPr>
          <p:nvPr>
            <p:ph type="subTitle" idx="14"/>
          </p:nvPr>
        </p:nvSpPr>
        <p:spPr>
          <a:xfrm>
            <a:off x="5615433" y="5967008"/>
            <a:ext cx="5791200" cy="609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500"/>
              </a:spcBef>
              <a:spcAft>
                <a:spcPts val="0"/>
              </a:spcAft>
              <a:buSzPts val="2900"/>
              <a:buNone/>
              <a:defRPr/>
            </a:lvl2pPr>
            <a:lvl3pPr lvl="2">
              <a:spcBef>
                <a:spcPts val="50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500"/>
              </a:spcBef>
              <a:spcAft>
                <a:spcPts val="0"/>
              </a:spcAft>
              <a:buSzPts val="1900"/>
              <a:buNone/>
              <a:defRPr/>
            </a:lvl4pPr>
            <a:lvl5pPr lvl="4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5pPr>
            <a:lvl6pPr lvl="5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6pPr>
            <a:lvl7pPr lvl="6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7pPr>
            <a:lvl8pPr lvl="7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8pPr>
            <a:lvl9pPr lvl="8">
              <a:spcBef>
                <a:spcPts val="500"/>
              </a:spcBef>
              <a:spcAft>
                <a:spcPts val="500"/>
              </a:spcAft>
              <a:buSzPts val="16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753" name="Google Shape;753;p98"/>
          <p:cNvSpPr>
            <a:spLocks noGrp="1"/>
          </p:cNvSpPr>
          <p:nvPr>
            <p:ph type="pic" idx="15"/>
          </p:nvPr>
        </p:nvSpPr>
        <p:spPr>
          <a:xfrm>
            <a:off x="4175813" y="5354400"/>
            <a:ext cx="1401900" cy="1401900"/>
          </a:xfrm>
          <a:prstGeom prst="ellipse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5062772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Left 1" preserve="1">
  <p:cSld name="One Column Left 1">
    <p:spTree>
      <p:nvGrpSpPr>
        <p:cNvPr id="1" name="Shape 7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5" name="Google Shape;755;p99"/>
          <p:cNvSpPr txBox="1">
            <a:spLocks noGrp="1"/>
          </p:cNvSpPr>
          <p:nvPr>
            <p:ph type="title"/>
          </p:nvPr>
        </p:nvSpPr>
        <p:spPr>
          <a:xfrm>
            <a:off x="487680" y="609600"/>
            <a:ext cx="6096000" cy="1036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756" name="Google Shape;756;p99"/>
          <p:cNvSpPr txBox="1">
            <a:spLocks noGrp="1"/>
          </p:cNvSpPr>
          <p:nvPr>
            <p:ph type="body" idx="1"/>
          </p:nvPr>
        </p:nvSpPr>
        <p:spPr>
          <a:xfrm>
            <a:off x="499867" y="2231133"/>
            <a:ext cx="9254100" cy="2999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/>
            </a:lvl1pPr>
            <a:lvl2pPr marL="914400" lvl="1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5pPr>
            <a:lvl6pPr marL="2743200" lvl="5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/>
            </a:lvl6pPr>
            <a:lvl7pPr marL="3200400" lvl="6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/>
            </a:lvl7pPr>
            <a:lvl8pPr marL="3657600" lvl="7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8pPr>
            <a:lvl9pPr marL="4114800" lvl="8" indent="-361950">
              <a:spcBef>
                <a:spcPts val="500"/>
              </a:spcBef>
              <a:spcAft>
                <a:spcPts val="500"/>
              </a:spcAft>
              <a:buSzPts val="21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757" name="Google Shape;757;p99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52368" y="157595"/>
            <a:ext cx="445839" cy="445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758" name="Google Shape;758;p99" title="Basketweave-2025-Transparent.png"/>
          <p:cNvPicPr preferRelativeResize="0"/>
          <p:nvPr/>
        </p:nvPicPr>
        <p:blipFill rotWithShape="1">
          <a:blip r:embed="rId3">
            <a:alphaModFix/>
          </a:blip>
          <a:srcRect l="39316" b="48990"/>
          <a:stretch/>
        </p:blipFill>
        <p:spPr>
          <a:xfrm rot="-5400000">
            <a:off x="10274565" y="4940572"/>
            <a:ext cx="2083497" cy="17513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76722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Left 1 1" preserve="1">
  <p:cSld name="One Column Left 1 1">
    <p:spTree>
      <p:nvGrpSpPr>
        <p:cNvPr id="1" name="Shape 7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0" name="Google Shape;760;p100"/>
          <p:cNvSpPr txBox="1">
            <a:spLocks noGrp="1"/>
          </p:cNvSpPr>
          <p:nvPr>
            <p:ph type="title"/>
          </p:nvPr>
        </p:nvSpPr>
        <p:spPr>
          <a:xfrm>
            <a:off x="487680" y="609600"/>
            <a:ext cx="6096000" cy="1036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761" name="Google Shape;761;p100"/>
          <p:cNvSpPr txBox="1">
            <a:spLocks noGrp="1"/>
          </p:cNvSpPr>
          <p:nvPr>
            <p:ph type="body" idx="1"/>
          </p:nvPr>
        </p:nvSpPr>
        <p:spPr>
          <a:xfrm>
            <a:off x="499863" y="2231133"/>
            <a:ext cx="10040400" cy="2999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/>
            </a:lvl1pPr>
            <a:lvl2pPr marL="914400" lvl="1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5pPr>
            <a:lvl6pPr marL="2743200" lvl="5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/>
            </a:lvl6pPr>
            <a:lvl7pPr marL="3200400" lvl="6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/>
            </a:lvl7pPr>
            <a:lvl8pPr marL="3657600" lvl="7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8pPr>
            <a:lvl9pPr marL="4114800" lvl="8" indent="-361950">
              <a:spcBef>
                <a:spcPts val="500"/>
              </a:spcBef>
              <a:spcAft>
                <a:spcPts val="500"/>
              </a:spcAft>
              <a:buSzPts val="21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762" name="Google Shape;762;p100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52368" y="157595"/>
            <a:ext cx="445839" cy="445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763" name="Google Shape;763;p100" title="Regional_Horiz_Tribal_Consultation_Logo.png"/>
          <p:cNvPicPr preferRelativeResize="0"/>
          <p:nvPr/>
        </p:nvPicPr>
        <p:blipFill rotWithShape="1">
          <a:blip r:embed="rId3">
            <a:alphaModFix/>
          </a:blip>
          <a:srcRect t="38957"/>
          <a:stretch/>
        </p:blipFill>
        <p:spPr>
          <a:xfrm>
            <a:off x="7874500" y="6377600"/>
            <a:ext cx="4212736" cy="3578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28364078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Left 1 2" preserve="1">
  <p:cSld name="One Column Left 1 2">
    <p:spTree>
      <p:nvGrpSpPr>
        <p:cNvPr id="1" name="Shape 7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5" name="Google Shape;765;p101"/>
          <p:cNvSpPr txBox="1">
            <a:spLocks noGrp="1"/>
          </p:cNvSpPr>
          <p:nvPr>
            <p:ph type="title"/>
          </p:nvPr>
        </p:nvSpPr>
        <p:spPr>
          <a:xfrm>
            <a:off x="487680" y="609600"/>
            <a:ext cx="6096000" cy="1036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766" name="Google Shape;766;p101"/>
          <p:cNvSpPr txBox="1">
            <a:spLocks noGrp="1"/>
          </p:cNvSpPr>
          <p:nvPr>
            <p:ph type="body" idx="1"/>
          </p:nvPr>
        </p:nvSpPr>
        <p:spPr>
          <a:xfrm>
            <a:off x="499864" y="2231133"/>
            <a:ext cx="9718500" cy="2999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/>
            </a:lvl1pPr>
            <a:lvl2pPr marL="914400" lvl="1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5pPr>
            <a:lvl6pPr marL="2743200" lvl="5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/>
            </a:lvl6pPr>
            <a:lvl7pPr marL="3200400" lvl="6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/>
            </a:lvl7pPr>
            <a:lvl8pPr marL="3657600" lvl="7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8pPr>
            <a:lvl9pPr marL="4114800" lvl="8" indent="-361950">
              <a:spcBef>
                <a:spcPts val="500"/>
              </a:spcBef>
              <a:spcAft>
                <a:spcPts val="500"/>
              </a:spcAft>
              <a:buSzPts val="21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767" name="Google Shape;767;p101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52368" y="157595"/>
            <a:ext cx="445839" cy="445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76146286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preserve="1">
  <p:cSld name="Title Only">
    <p:spTree>
      <p:nvGrpSpPr>
        <p:cNvPr id="1" name="Shape 7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9" name="Google Shape;769;p102"/>
          <p:cNvSpPr txBox="1">
            <a:spLocks noGrp="1"/>
          </p:cNvSpPr>
          <p:nvPr>
            <p:ph type="title"/>
          </p:nvPr>
        </p:nvSpPr>
        <p:spPr>
          <a:xfrm>
            <a:off x="0" y="243840"/>
            <a:ext cx="121920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pic>
        <p:nvPicPr>
          <p:cNvPr id="770" name="Google Shape;770;p102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771" name="Google Shape;771;p102" title="Basketweave-2025-Transparent.png"/>
          <p:cNvPicPr preferRelativeResize="0"/>
          <p:nvPr/>
        </p:nvPicPr>
        <p:blipFill rotWithShape="1">
          <a:blip r:embed="rId3">
            <a:alphaModFix/>
          </a:blip>
          <a:srcRect l="49657" t="-8806" r="-10340" b="46302"/>
          <a:stretch/>
        </p:blipFill>
        <p:spPr>
          <a:xfrm>
            <a:off x="0" y="4712066"/>
            <a:ext cx="2083497" cy="21459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76121954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Layout 1" preserve="1">
  <p:cSld name="Custom Layout 1">
    <p:spTree>
      <p:nvGrpSpPr>
        <p:cNvPr id="1" name="Shape 7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3" name="Google Shape;773;p103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774" name="Google Shape;774;p103"/>
          <p:cNvSpPr txBox="1">
            <a:spLocks noGrp="1"/>
          </p:cNvSpPr>
          <p:nvPr>
            <p:ph type="body" idx="1"/>
          </p:nvPr>
        </p:nvSpPr>
        <p:spPr>
          <a:xfrm>
            <a:off x="630800" y="1582033"/>
            <a:ext cx="10930500" cy="2999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/>
            </a:lvl1pPr>
            <a:lvl2pPr marL="914400" lvl="1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5pPr>
            <a:lvl6pPr marL="2743200" lvl="5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/>
            </a:lvl6pPr>
            <a:lvl7pPr marL="3200400" lvl="6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/>
            </a:lvl7pPr>
            <a:lvl8pPr marL="3657600" lvl="7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8pPr>
            <a:lvl9pPr marL="4114800" lvl="8" indent="-361950">
              <a:spcBef>
                <a:spcPts val="500"/>
              </a:spcBef>
              <a:spcAft>
                <a:spcPts val="500"/>
              </a:spcAft>
              <a:buSzPts val="21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775" name="Google Shape;775;p103" title="Basketweave-Footer2.png"/>
          <p:cNvPicPr preferRelativeResize="0"/>
          <p:nvPr/>
        </p:nvPicPr>
        <p:blipFill rotWithShape="1">
          <a:blip r:embed="rId2">
            <a:alphaModFix/>
          </a:blip>
          <a:srcRect l="26340"/>
          <a:stretch/>
        </p:blipFill>
        <p:spPr>
          <a:xfrm>
            <a:off x="1" y="6078133"/>
            <a:ext cx="8980700" cy="779867"/>
          </a:xfrm>
          <a:prstGeom prst="rect">
            <a:avLst/>
          </a:prstGeom>
          <a:noFill/>
          <a:ln>
            <a:noFill/>
          </a:ln>
        </p:spPr>
      </p:pic>
      <p:pic>
        <p:nvPicPr>
          <p:cNvPr id="776" name="Google Shape;776;p103" title="Basketweave-Footer2.png"/>
          <p:cNvPicPr preferRelativeResize="0"/>
          <p:nvPr/>
        </p:nvPicPr>
        <p:blipFill rotWithShape="1">
          <a:blip r:embed="rId2">
            <a:alphaModFix/>
          </a:blip>
          <a:srcRect r="73660"/>
          <a:stretch/>
        </p:blipFill>
        <p:spPr>
          <a:xfrm>
            <a:off x="8980700" y="6078133"/>
            <a:ext cx="3211300" cy="7798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61543732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Layout 1 1" preserve="1">
  <p:cSld name="Custom Layout 1 1">
    <p:spTree>
      <p:nvGrpSpPr>
        <p:cNvPr id="1" name="Shape 7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" name="Google Shape;778;p104" title="Basketweave-Footer2.png"/>
          <p:cNvPicPr preferRelativeResize="0"/>
          <p:nvPr/>
        </p:nvPicPr>
        <p:blipFill rotWithShape="1">
          <a:blip r:embed="rId2">
            <a:alphaModFix/>
          </a:blip>
          <a:srcRect r="86607" b="2085"/>
          <a:stretch/>
        </p:blipFill>
        <p:spPr>
          <a:xfrm>
            <a:off x="10559133" y="6078134"/>
            <a:ext cx="1632865" cy="763600"/>
          </a:xfrm>
          <a:prstGeom prst="rect">
            <a:avLst/>
          </a:prstGeom>
          <a:noFill/>
          <a:ln>
            <a:noFill/>
          </a:ln>
        </p:spPr>
      </p:pic>
      <p:sp>
        <p:nvSpPr>
          <p:cNvPr id="779" name="Google Shape;779;p10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780" name="Google Shape;780;p104"/>
          <p:cNvSpPr txBox="1">
            <a:spLocks noGrp="1"/>
          </p:cNvSpPr>
          <p:nvPr>
            <p:ph type="body" idx="1"/>
          </p:nvPr>
        </p:nvSpPr>
        <p:spPr>
          <a:xfrm>
            <a:off x="630800" y="1582033"/>
            <a:ext cx="10930500" cy="2999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/>
            </a:lvl1pPr>
            <a:lvl2pPr marL="914400" lvl="1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5pPr>
            <a:lvl6pPr marL="2743200" lvl="5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/>
            </a:lvl6pPr>
            <a:lvl7pPr marL="3200400" lvl="6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/>
            </a:lvl7pPr>
            <a:lvl8pPr marL="3657600" lvl="7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8pPr>
            <a:lvl9pPr marL="4114800" lvl="8" indent="-361950">
              <a:spcBef>
                <a:spcPts val="500"/>
              </a:spcBef>
              <a:spcAft>
                <a:spcPts val="500"/>
              </a:spcAft>
              <a:buSzPts val="21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781" name="Google Shape;781;p104" title="Basketweave-Footer2.png"/>
          <p:cNvPicPr preferRelativeResize="0"/>
          <p:nvPr/>
        </p:nvPicPr>
        <p:blipFill rotWithShape="1">
          <a:blip r:embed="rId2">
            <a:alphaModFix/>
          </a:blip>
          <a:srcRect l="13389"/>
          <a:stretch/>
        </p:blipFill>
        <p:spPr>
          <a:xfrm>
            <a:off x="0" y="6078133"/>
            <a:ext cx="10559135" cy="7798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97609795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Left 1 3" preserve="1">
  <p:cSld name="One Column Left 1 3">
    <p:spTree>
      <p:nvGrpSpPr>
        <p:cNvPr id="1" name="Shape 7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" name="Google Shape;783;p105"/>
          <p:cNvSpPr txBox="1">
            <a:spLocks noGrp="1"/>
          </p:cNvSpPr>
          <p:nvPr>
            <p:ph type="title"/>
          </p:nvPr>
        </p:nvSpPr>
        <p:spPr>
          <a:xfrm>
            <a:off x="487680" y="609600"/>
            <a:ext cx="6096000" cy="1036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784" name="Google Shape;784;p105"/>
          <p:cNvSpPr txBox="1">
            <a:spLocks noGrp="1"/>
          </p:cNvSpPr>
          <p:nvPr>
            <p:ph type="body" idx="1"/>
          </p:nvPr>
        </p:nvSpPr>
        <p:spPr>
          <a:xfrm>
            <a:off x="499867" y="2231133"/>
            <a:ext cx="9254100" cy="2999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/>
            </a:lvl1pPr>
            <a:lvl2pPr marL="914400" lvl="1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5pPr>
            <a:lvl6pPr marL="2743200" lvl="5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/>
            </a:lvl6pPr>
            <a:lvl7pPr marL="3200400" lvl="6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/>
            </a:lvl7pPr>
            <a:lvl8pPr marL="3657600" lvl="7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8pPr>
            <a:lvl9pPr marL="4114800" lvl="8" indent="-361950">
              <a:spcBef>
                <a:spcPts val="500"/>
              </a:spcBef>
              <a:spcAft>
                <a:spcPts val="500"/>
              </a:spcAft>
              <a:buSzPts val="21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785" name="Google Shape;785;p105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52368" y="157595"/>
            <a:ext cx="445839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786" name="Google Shape;786;p105"/>
          <p:cNvSpPr>
            <a:spLocks noGrp="1"/>
          </p:cNvSpPr>
          <p:nvPr>
            <p:ph type="pic" idx="2"/>
          </p:nvPr>
        </p:nvSpPr>
        <p:spPr>
          <a:xfrm>
            <a:off x="10361400" y="5151333"/>
            <a:ext cx="1535700" cy="15165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504833939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Left 1 3 1" preserve="1">
  <p:cSld name="One Column Left 1 3 1">
    <p:spTree>
      <p:nvGrpSpPr>
        <p:cNvPr id="1" name="Shape 7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" name="Google Shape;788;p106"/>
          <p:cNvSpPr txBox="1">
            <a:spLocks noGrp="1"/>
          </p:cNvSpPr>
          <p:nvPr>
            <p:ph type="title"/>
          </p:nvPr>
        </p:nvSpPr>
        <p:spPr>
          <a:xfrm>
            <a:off x="487680" y="609600"/>
            <a:ext cx="6096000" cy="1036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789" name="Google Shape;789;p106"/>
          <p:cNvSpPr txBox="1">
            <a:spLocks noGrp="1"/>
          </p:cNvSpPr>
          <p:nvPr>
            <p:ph type="body" idx="1"/>
          </p:nvPr>
        </p:nvSpPr>
        <p:spPr>
          <a:xfrm>
            <a:off x="1712967" y="1772367"/>
            <a:ext cx="9254100" cy="2999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●"/>
              <a:defRPr/>
            </a:lvl1pPr>
            <a:lvl2pPr marL="914400" lvl="1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2pPr>
            <a:lvl3pPr marL="1371600" lvl="2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/>
            </a:lvl3pPr>
            <a:lvl4pPr marL="1828800" lvl="3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/>
            </a:lvl4pPr>
            <a:lvl5pPr marL="2286000" lvl="4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5pPr>
            <a:lvl6pPr marL="2743200" lvl="5" indent="-361950">
              <a:spcBef>
                <a:spcPts val="500"/>
              </a:spcBef>
              <a:spcAft>
                <a:spcPts val="0"/>
              </a:spcAft>
              <a:buSzPts val="2100"/>
              <a:buChar char="■"/>
              <a:defRPr/>
            </a:lvl6pPr>
            <a:lvl7pPr marL="3200400" lvl="6" indent="-361950">
              <a:spcBef>
                <a:spcPts val="500"/>
              </a:spcBef>
              <a:spcAft>
                <a:spcPts val="0"/>
              </a:spcAft>
              <a:buSzPts val="2100"/>
              <a:buChar char="●"/>
              <a:defRPr/>
            </a:lvl7pPr>
            <a:lvl8pPr marL="3657600" lvl="7" indent="-361950">
              <a:spcBef>
                <a:spcPts val="500"/>
              </a:spcBef>
              <a:spcAft>
                <a:spcPts val="0"/>
              </a:spcAft>
              <a:buSzPts val="2100"/>
              <a:buChar char="○"/>
              <a:defRPr/>
            </a:lvl8pPr>
            <a:lvl9pPr marL="4114800" lvl="8" indent="-361950">
              <a:spcBef>
                <a:spcPts val="500"/>
              </a:spcBef>
              <a:spcAft>
                <a:spcPts val="500"/>
              </a:spcAft>
              <a:buSzPts val="21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790" name="Google Shape;790;p106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52368" y="157595"/>
            <a:ext cx="445839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791" name="Google Shape;791;p106"/>
          <p:cNvSpPr>
            <a:spLocks noGrp="1"/>
          </p:cNvSpPr>
          <p:nvPr>
            <p:ph type="pic" idx="2"/>
          </p:nvPr>
        </p:nvSpPr>
        <p:spPr>
          <a:xfrm>
            <a:off x="268467" y="5116800"/>
            <a:ext cx="1535700" cy="15165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61347427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 preserve="1">
  <p:cSld name="Title Only 2">
    <p:spTree>
      <p:nvGrpSpPr>
        <p:cNvPr id="1" name="Shape 7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3" name="Google Shape;793;p107"/>
          <p:cNvSpPr txBox="1">
            <a:spLocks noGrp="1"/>
          </p:cNvSpPr>
          <p:nvPr>
            <p:ph type="title"/>
          </p:nvPr>
        </p:nvSpPr>
        <p:spPr>
          <a:xfrm>
            <a:off x="0" y="243840"/>
            <a:ext cx="121920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pic>
        <p:nvPicPr>
          <p:cNvPr id="794" name="Google Shape;794;p107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795" name="Google Shape;795;p107" title="TC-TITLE CASE 1.png"/>
          <p:cNvPicPr preferRelativeResize="0"/>
          <p:nvPr/>
        </p:nvPicPr>
        <p:blipFill rotWithShape="1">
          <a:blip r:embed="rId3">
            <a:alphaModFix/>
          </a:blip>
          <a:srcRect t="37551" b="19853"/>
          <a:stretch/>
        </p:blipFill>
        <p:spPr>
          <a:xfrm>
            <a:off x="221767" y="6140667"/>
            <a:ext cx="4308959" cy="4458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98143852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 preserve="1">
  <p:cSld name="Title Only 1">
    <p:spTree>
      <p:nvGrpSpPr>
        <p:cNvPr id="1" name="Shape 7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7" name="Google Shape;797;p108"/>
          <p:cNvSpPr txBox="1">
            <a:spLocks noGrp="1"/>
          </p:cNvSpPr>
          <p:nvPr>
            <p:ph type="title"/>
          </p:nvPr>
        </p:nvSpPr>
        <p:spPr>
          <a:xfrm>
            <a:off x="0" y="243840"/>
            <a:ext cx="121920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pic>
        <p:nvPicPr>
          <p:cNvPr id="798" name="Google Shape;798;p108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78256558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am Introduction" preserve="1">
  <p:cSld name="Team Introduction">
    <p:spTree>
      <p:nvGrpSpPr>
        <p:cNvPr id="1" name="Shape 7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" name="Google Shape;800;p109"/>
          <p:cNvSpPr txBox="1">
            <a:spLocks noGrp="1"/>
          </p:cNvSpPr>
          <p:nvPr>
            <p:ph type="title"/>
          </p:nvPr>
        </p:nvSpPr>
        <p:spPr>
          <a:xfrm>
            <a:off x="0" y="243840"/>
            <a:ext cx="121920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pic>
        <p:nvPicPr>
          <p:cNvPr id="801" name="Google Shape;801;p109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802" name="Google Shape;802;p109"/>
          <p:cNvSpPr>
            <a:spLocks noGrp="1"/>
          </p:cNvSpPr>
          <p:nvPr>
            <p:ph type="pic" idx="2"/>
          </p:nvPr>
        </p:nvSpPr>
        <p:spPr>
          <a:xfrm>
            <a:off x="5258067" y="1401367"/>
            <a:ext cx="1401900" cy="1401900"/>
          </a:xfrm>
          <a:prstGeom prst="ellipse">
            <a:avLst/>
          </a:prstGeom>
          <a:noFill/>
          <a:ln>
            <a:noFill/>
          </a:ln>
        </p:spPr>
      </p:sp>
      <p:sp>
        <p:nvSpPr>
          <p:cNvPr id="803" name="Google Shape;803;p109"/>
          <p:cNvSpPr>
            <a:spLocks noGrp="1"/>
          </p:cNvSpPr>
          <p:nvPr>
            <p:ph type="pic" idx="3"/>
          </p:nvPr>
        </p:nvSpPr>
        <p:spPr>
          <a:xfrm>
            <a:off x="9096100" y="1401367"/>
            <a:ext cx="1401900" cy="1401900"/>
          </a:xfrm>
          <a:prstGeom prst="ellipse">
            <a:avLst/>
          </a:prstGeom>
          <a:noFill/>
          <a:ln>
            <a:noFill/>
          </a:ln>
        </p:spPr>
      </p:sp>
      <p:sp>
        <p:nvSpPr>
          <p:cNvPr id="804" name="Google Shape;804;p109"/>
          <p:cNvSpPr>
            <a:spLocks noGrp="1"/>
          </p:cNvSpPr>
          <p:nvPr>
            <p:ph type="pic" idx="4"/>
          </p:nvPr>
        </p:nvSpPr>
        <p:spPr>
          <a:xfrm>
            <a:off x="1585200" y="1401367"/>
            <a:ext cx="1401900" cy="1401900"/>
          </a:xfrm>
          <a:prstGeom prst="ellipse">
            <a:avLst/>
          </a:prstGeom>
          <a:noFill/>
          <a:ln>
            <a:noFill/>
          </a:ln>
        </p:spPr>
      </p:sp>
      <p:sp>
        <p:nvSpPr>
          <p:cNvPr id="805" name="Google Shape;805;p109"/>
          <p:cNvSpPr>
            <a:spLocks noGrp="1"/>
          </p:cNvSpPr>
          <p:nvPr>
            <p:ph type="pic" idx="5"/>
          </p:nvPr>
        </p:nvSpPr>
        <p:spPr>
          <a:xfrm>
            <a:off x="3475983" y="3925600"/>
            <a:ext cx="1401900" cy="1401900"/>
          </a:xfrm>
          <a:prstGeom prst="ellipse">
            <a:avLst/>
          </a:prstGeom>
          <a:noFill/>
          <a:ln>
            <a:noFill/>
          </a:ln>
        </p:spPr>
      </p:sp>
      <p:sp>
        <p:nvSpPr>
          <p:cNvPr id="806" name="Google Shape;806;p109"/>
          <p:cNvSpPr>
            <a:spLocks noGrp="1"/>
          </p:cNvSpPr>
          <p:nvPr>
            <p:ph type="pic" idx="6"/>
          </p:nvPr>
        </p:nvSpPr>
        <p:spPr>
          <a:xfrm>
            <a:off x="7314017" y="3925600"/>
            <a:ext cx="1401900" cy="1401900"/>
          </a:xfrm>
          <a:prstGeom prst="ellipse">
            <a:avLst/>
          </a:prstGeom>
          <a:noFill/>
          <a:ln>
            <a:noFill/>
          </a:ln>
        </p:spPr>
      </p:sp>
      <p:sp>
        <p:nvSpPr>
          <p:cNvPr id="807" name="Google Shape;807;p109"/>
          <p:cNvSpPr txBox="1">
            <a:spLocks noGrp="1"/>
          </p:cNvSpPr>
          <p:nvPr>
            <p:ph type="title" idx="7"/>
          </p:nvPr>
        </p:nvSpPr>
        <p:spPr>
          <a:xfrm>
            <a:off x="640200" y="2697367"/>
            <a:ext cx="3291900" cy="5253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08" name="Google Shape;808;p109"/>
          <p:cNvSpPr txBox="1">
            <a:spLocks noGrp="1"/>
          </p:cNvSpPr>
          <p:nvPr>
            <p:ph type="title" idx="8"/>
          </p:nvPr>
        </p:nvSpPr>
        <p:spPr>
          <a:xfrm>
            <a:off x="754200" y="3107267"/>
            <a:ext cx="3063900" cy="5253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09" name="Google Shape;809;p109"/>
          <p:cNvSpPr txBox="1">
            <a:spLocks noGrp="1"/>
          </p:cNvSpPr>
          <p:nvPr>
            <p:ph type="title" idx="9"/>
          </p:nvPr>
        </p:nvSpPr>
        <p:spPr>
          <a:xfrm>
            <a:off x="4313067" y="2697367"/>
            <a:ext cx="3291900" cy="5253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10" name="Google Shape;810;p109"/>
          <p:cNvSpPr txBox="1">
            <a:spLocks noGrp="1"/>
          </p:cNvSpPr>
          <p:nvPr>
            <p:ph type="title" idx="13"/>
          </p:nvPr>
        </p:nvSpPr>
        <p:spPr>
          <a:xfrm>
            <a:off x="4429067" y="3107267"/>
            <a:ext cx="3060000" cy="5253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11" name="Google Shape;811;p109"/>
          <p:cNvSpPr txBox="1">
            <a:spLocks noGrp="1"/>
          </p:cNvSpPr>
          <p:nvPr>
            <p:ph type="title" idx="14"/>
          </p:nvPr>
        </p:nvSpPr>
        <p:spPr>
          <a:xfrm>
            <a:off x="8151100" y="2697367"/>
            <a:ext cx="3291900" cy="5253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12" name="Google Shape;812;p109"/>
          <p:cNvSpPr txBox="1">
            <a:spLocks noGrp="1"/>
          </p:cNvSpPr>
          <p:nvPr>
            <p:ph type="title" idx="15"/>
          </p:nvPr>
        </p:nvSpPr>
        <p:spPr>
          <a:xfrm>
            <a:off x="8267100" y="3107267"/>
            <a:ext cx="3060000" cy="5253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13" name="Google Shape;813;p109"/>
          <p:cNvSpPr txBox="1">
            <a:spLocks noGrp="1"/>
          </p:cNvSpPr>
          <p:nvPr>
            <p:ph type="title" idx="16"/>
          </p:nvPr>
        </p:nvSpPr>
        <p:spPr>
          <a:xfrm>
            <a:off x="2530983" y="5210833"/>
            <a:ext cx="3291900" cy="5253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14" name="Google Shape;814;p109"/>
          <p:cNvSpPr txBox="1">
            <a:spLocks noGrp="1"/>
          </p:cNvSpPr>
          <p:nvPr>
            <p:ph type="title" idx="17"/>
          </p:nvPr>
        </p:nvSpPr>
        <p:spPr>
          <a:xfrm>
            <a:off x="2646983" y="5620733"/>
            <a:ext cx="3060000" cy="5253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15" name="Google Shape;815;p109"/>
          <p:cNvSpPr txBox="1">
            <a:spLocks noGrp="1"/>
          </p:cNvSpPr>
          <p:nvPr>
            <p:ph type="title" idx="18"/>
          </p:nvPr>
        </p:nvSpPr>
        <p:spPr>
          <a:xfrm>
            <a:off x="6369017" y="5210833"/>
            <a:ext cx="3291900" cy="5253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16" name="Google Shape;816;p109"/>
          <p:cNvSpPr txBox="1">
            <a:spLocks noGrp="1"/>
          </p:cNvSpPr>
          <p:nvPr>
            <p:ph type="title" idx="19"/>
          </p:nvPr>
        </p:nvSpPr>
        <p:spPr>
          <a:xfrm>
            <a:off x="6485017" y="5620733"/>
            <a:ext cx="3060000" cy="5253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Open Sans"/>
              <a:buNone/>
              <a:defRPr sz="1600"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373144860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hoto Collage Horizontal" preserve="1">
  <p:cSld name="Photo Collage Horizontal">
    <p:spTree>
      <p:nvGrpSpPr>
        <p:cNvPr id="1" name="Shape 8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8" name="Google Shape;818;p110"/>
          <p:cNvSpPr>
            <a:spLocks noGrp="1"/>
          </p:cNvSpPr>
          <p:nvPr>
            <p:ph type="pic" idx="2"/>
          </p:nvPr>
        </p:nvSpPr>
        <p:spPr>
          <a:xfrm>
            <a:off x="218067" y="1182450"/>
            <a:ext cx="2523600" cy="2131500"/>
          </a:xfrm>
          <a:prstGeom prst="rect">
            <a:avLst/>
          </a:prstGeom>
          <a:noFill/>
          <a:ln>
            <a:noFill/>
          </a:ln>
        </p:spPr>
      </p:sp>
      <p:sp>
        <p:nvSpPr>
          <p:cNvPr id="819" name="Google Shape;819;p110"/>
          <p:cNvSpPr>
            <a:spLocks noGrp="1"/>
          </p:cNvSpPr>
          <p:nvPr>
            <p:ph type="pic" idx="3"/>
          </p:nvPr>
        </p:nvSpPr>
        <p:spPr>
          <a:xfrm>
            <a:off x="2946467" y="1182450"/>
            <a:ext cx="2523600" cy="2131500"/>
          </a:xfrm>
          <a:prstGeom prst="rect">
            <a:avLst/>
          </a:prstGeom>
          <a:noFill/>
          <a:ln>
            <a:noFill/>
          </a:ln>
        </p:spPr>
      </p:sp>
      <p:sp>
        <p:nvSpPr>
          <p:cNvPr id="820" name="Google Shape;820;p110"/>
          <p:cNvSpPr>
            <a:spLocks noGrp="1"/>
          </p:cNvSpPr>
          <p:nvPr>
            <p:ph type="pic" idx="4"/>
          </p:nvPr>
        </p:nvSpPr>
        <p:spPr>
          <a:xfrm>
            <a:off x="5674867" y="205233"/>
            <a:ext cx="6339900" cy="3108900"/>
          </a:xfrm>
          <a:prstGeom prst="rect">
            <a:avLst/>
          </a:prstGeom>
          <a:noFill/>
          <a:ln>
            <a:noFill/>
          </a:ln>
        </p:spPr>
      </p:sp>
      <p:sp>
        <p:nvSpPr>
          <p:cNvPr id="821" name="Google Shape;821;p110"/>
          <p:cNvSpPr>
            <a:spLocks noGrp="1"/>
          </p:cNvSpPr>
          <p:nvPr>
            <p:ph type="pic" idx="5"/>
          </p:nvPr>
        </p:nvSpPr>
        <p:spPr>
          <a:xfrm>
            <a:off x="218067" y="3507833"/>
            <a:ext cx="6339900" cy="3108900"/>
          </a:xfrm>
          <a:prstGeom prst="rect">
            <a:avLst/>
          </a:prstGeom>
          <a:noFill/>
          <a:ln>
            <a:noFill/>
          </a:ln>
        </p:spPr>
      </p:sp>
      <p:sp>
        <p:nvSpPr>
          <p:cNvPr id="822" name="Google Shape;822;p110"/>
          <p:cNvSpPr>
            <a:spLocks noGrp="1"/>
          </p:cNvSpPr>
          <p:nvPr>
            <p:ph type="pic" idx="6"/>
          </p:nvPr>
        </p:nvSpPr>
        <p:spPr>
          <a:xfrm>
            <a:off x="6762867" y="3507833"/>
            <a:ext cx="2523600" cy="3108900"/>
          </a:xfrm>
          <a:prstGeom prst="rect">
            <a:avLst/>
          </a:prstGeom>
          <a:noFill/>
          <a:ln>
            <a:noFill/>
          </a:ln>
        </p:spPr>
      </p:sp>
      <p:sp>
        <p:nvSpPr>
          <p:cNvPr id="823" name="Google Shape;823;p110"/>
          <p:cNvSpPr>
            <a:spLocks noGrp="1"/>
          </p:cNvSpPr>
          <p:nvPr>
            <p:ph type="pic" idx="7"/>
          </p:nvPr>
        </p:nvSpPr>
        <p:spPr>
          <a:xfrm>
            <a:off x="9491267" y="3507833"/>
            <a:ext cx="2523600" cy="3108900"/>
          </a:xfrm>
          <a:prstGeom prst="rect">
            <a:avLst/>
          </a:prstGeom>
          <a:noFill/>
          <a:ln>
            <a:noFill/>
          </a:ln>
        </p:spPr>
      </p:sp>
      <p:sp>
        <p:nvSpPr>
          <p:cNvPr id="824" name="Google Shape;824;p110"/>
          <p:cNvSpPr txBox="1"/>
          <p:nvPr/>
        </p:nvSpPr>
        <p:spPr>
          <a:xfrm>
            <a:off x="607433" y="68567"/>
            <a:ext cx="5359200" cy="70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700" b="1">
              <a:solidFill>
                <a:srgbClr val="59595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825" name="Google Shape;825;p110" title="Regional_Horiz_Tribal_Consultation_Logo.png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93065" y="283100"/>
            <a:ext cx="5070147" cy="705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02911070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hoto Collage Vertical" preserve="1">
  <p:cSld name="Photo Collage Vertical">
    <p:spTree>
      <p:nvGrpSpPr>
        <p:cNvPr id="1" name="Shape 8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7" name="Google Shape;827;p111"/>
          <p:cNvSpPr>
            <a:spLocks noGrp="1"/>
          </p:cNvSpPr>
          <p:nvPr>
            <p:ph type="pic" idx="2"/>
          </p:nvPr>
        </p:nvSpPr>
        <p:spPr>
          <a:xfrm>
            <a:off x="218067" y="205233"/>
            <a:ext cx="3779700" cy="2438400"/>
          </a:xfrm>
          <a:prstGeom prst="rect">
            <a:avLst/>
          </a:prstGeom>
          <a:noFill/>
          <a:ln>
            <a:noFill/>
          </a:ln>
        </p:spPr>
      </p:sp>
      <p:sp>
        <p:nvSpPr>
          <p:cNvPr id="828" name="Google Shape;828;p111"/>
          <p:cNvSpPr>
            <a:spLocks noGrp="1"/>
          </p:cNvSpPr>
          <p:nvPr>
            <p:ph type="pic" idx="3"/>
          </p:nvPr>
        </p:nvSpPr>
        <p:spPr>
          <a:xfrm>
            <a:off x="4206200" y="203583"/>
            <a:ext cx="3779700" cy="3779700"/>
          </a:xfrm>
          <a:prstGeom prst="rect">
            <a:avLst/>
          </a:prstGeom>
          <a:noFill/>
          <a:ln>
            <a:noFill/>
          </a:ln>
        </p:spPr>
      </p:sp>
      <p:sp>
        <p:nvSpPr>
          <p:cNvPr id="829" name="Google Shape;829;p111"/>
          <p:cNvSpPr>
            <a:spLocks noGrp="1"/>
          </p:cNvSpPr>
          <p:nvPr>
            <p:ph type="pic" idx="4"/>
          </p:nvPr>
        </p:nvSpPr>
        <p:spPr>
          <a:xfrm>
            <a:off x="8162067" y="205233"/>
            <a:ext cx="3779700" cy="2438400"/>
          </a:xfrm>
          <a:prstGeom prst="rect">
            <a:avLst/>
          </a:prstGeom>
          <a:noFill/>
          <a:ln>
            <a:noFill/>
          </a:ln>
        </p:spPr>
      </p:sp>
      <p:sp>
        <p:nvSpPr>
          <p:cNvPr id="830" name="Google Shape;830;p111"/>
          <p:cNvSpPr>
            <a:spLocks noGrp="1"/>
          </p:cNvSpPr>
          <p:nvPr>
            <p:ph type="pic" idx="5"/>
          </p:nvPr>
        </p:nvSpPr>
        <p:spPr>
          <a:xfrm>
            <a:off x="4206200" y="4216017"/>
            <a:ext cx="3779700" cy="2438400"/>
          </a:xfrm>
          <a:prstGeom prst="rect">
            <a:avLst/>
          </a:prstGeom>
          <a:noFill/>
          <a:ln>
            <a:noFill/>
          </a:ln>
        </p:spPr>
      </p:sp>
      <p:sp>
        <p:nvSpPr>
          <p:cNvPr id="831" name="Google Shape;831;p111"/>
          <p:cNvSpPr>
            <a:spLocks noGrp="1"/>
          </p:cNvSpPr>
          <p:nvPr>
            <p:ph type="pic" idx="6"/>
          </p:nvPr>
        </p:nvSpPr>
        <p:spPr>
          <a:xfrm>
            <a:off x="218067" y="2876467"/>
            <a:ext cx="3779700" cy="3779700"/>
          </a:xfrm>
          <a:prstGeom prst="rect">
            <a:avLst/>
          </a:prstGeom>
          <a:noFill/>
          <a:ln>
            <a:noFill/>
          </a:ln>
        </p:spPr>
      </p:sp>
      <p:sp>
        <p:nvSpPr>
          <p:cNvPr id="832" name="Google Shape;832;p111"/>
          <p:cNvSpPr>
            <a:spLocks noGrp="1"/>
          </p:cNvSpPr>
          <p:nvPr>
            <p:ph type="pic" idx="7"/>
          </p:nvPr>
        </p:nvSpPr>
        <p:spPr>
          <a:xfrm>
            <a:off x="8162067" y="2876467"/>
            <a:ext cx="3779700" cy="2778300"/>
          </a:xfrm>
          <a:prstGeom prst="rect">
            <a:avLst/>
          </a:prstGeom>
          <a:noFill/>
          <a:ln>
            <a:noFill/>
          </a:ln>
        </p:spPr>
      </p:sp>
      <p:pic>
        <p:nvPicPr>
          <p:cNvPr id="833" name="Google Shape;833;p111" title="Regional_Horiz_Tribal_Consultation_Logo.png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94333" y="5962667"/>
            <a:ext cx="3779599" cy="525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375343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R Call to Action" preserve="1">
  <p:cSld name="QR Call to Actio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5" name="Google Shape;835;p112"/>
          <p:cNvSpPr txBox="1">
            <a:spLocks noGrp="1"/>
          </p:cNvSpPr>
          <p:nvPr>
            <p:ph type="title"/>
          </p:nvPr>
        </p:nvSpPr>
        <p:spPr>
          <a:xfrm>
            <a:off x="1219200" y="1625600"/>
            <a:ext cx="6705600" cy="21336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300"/>
              <a:buFont typeface="Open Sans"/>
              <a:buNone/>
              <a:defRPr sz="5300" b="1">
                <a:latin typeface="Open Sans"/>
                <a:ea typeface="Open Sans"/>
                <a:cs typeface="Open Sans"/>
                <a:sym typeface="Open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836" name="Google Shape;836;p112"/>
          <p:cNvGrpSpPr/>
          <p:nvPr/>
        </p:nvGrpSpPr>
        <p:grpSpPr>
          <a:xfrm rot="-10012215">
            <a:off x="1816200" y="-842021"/>
            <a:ext cx="2851789" cy="2635144"/>
            <a:chOff x="6323266" y="1769299"/>
            <a:chExt cx="2616334" cy="2417576"/>
          </a:xfrm>
        </p:grpSpPr>
        <p:pic>
          <p:nvPicPr>
            <p:cNvPr id="837" name="Google Shape;837;p11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323266" y="1769299"/>
              <a:ext cx="2103300" cy="2089800"/>
            </a:xfrm>
            <a:prstGeom prst="ellipse">
              <a:avLst/>
            </a:prstGeom>
            <a:noFill/>
            <a:ln>
              <a:noFill/>
            </a:ln>
          </p:spPr>
        </p:pic>
        <p:sp>
          <p:nvSpPr>
            <p:cNvPr id="838" name="Google Shape;838;p112"/>
            <p:cNvSpPr/>
            <p:nvPr/>
          </p:nvSpPr>
          <p:spPr>
            <a:xfrm>
              <a:off x="7287800" y="2572575"/>
              <a:ext cx="1651800" cy="1614300"/>
            </a:xfrm>
            <a:prstGeom prst="ellipse">
              <a:avLst/>
            </a:prstGeom>
            <a:noFill/>
            <a:ln w="19050" cap="flat" cmpd="sng">
              <a:solidFill>
                <a:srgbClr val="0072BC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900">
                <a:latin typeface="Open Sans"/>
                <a:ea typeface="Open Sans"/>
                <a:cs typeface="Open Sans"/>
                <a:sym typeface="Open Sans"/>
              </a:endParaRPr>
            </a:p>
          </p:txBody>
        </p:sp>
      </p:grpSp>
      <p:pic>
        <p:nvPicPr>
          <p:cNvPr id="839" name="Google Shape;839;p112"/>
          <p:cNvPicPr preferRelativeResize="0"/>
          <p:nvPr/>
        </p:nvPicPr>
        <p:blipFill rotWithShape="1">
          <a:blip r:embed="rId4">
            <a:alphaModFix/>
          </a:blip>
          <a:srcRect l="9476" r="9" b="11816"/>
          <a:stretch/>
        </p:blipFill>
        <p:spPr>
          <a:xfrm rot="1591264">
            <a:off x="8753047" y="4674685"/>
            <a:ext cx="2800340" cy="2727994"/>
          </a:xfrm>
          <a:prstGeom prst="rect">
            <a:avLst/>
          </a:prstGeom>
          <a:noFill/>
          <a:ln>
            <a:noFill/>
          </a:ln>
        </p:spPr>
      </p:pic>
      <p:sp>
        <p:nvSpPr>
          <p:cNvPr id="840" name="Google Shape;840;p112"/>
          <p:cNvSpPr/>
          <p:nvPr/>
        </p:nvSpPr>
        <p:spPr>
          <a:xfrm rot="1590939">
            <a:off x="9753800" y="5502159"/>
            <a:ext cx="2333785" cy="2333785"/>
          </a:xfrm>
          <a:prstGeom prst="ellipse">
            <a:avLst/>
          </a:prstGeom>
          <a:noFill/>
          <a:ln w="28575" cap="flat" cmpd="sng">
            <a:solidFill>
              <a:srgbClr val="00AAE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841" name="Google Shape;841;p112"/>
          <p:cNvPicPr preferRelativeResize="0"/>
          <p:nvPr/>
        </p:nvPicPr>
        <p:blipFill rotWithShape="1">
          <a:blip r:embed="rId5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842" name="Google Shape;842;p112"/>
          <p:cNvSpPr txBox="1">
            <a:spLocks noGrp="1"/>
          </p:cNvSpPr>
          <p:nvPr>
            <p:ph type="subTitle" idx="1"/>
          </p:nvPr>
        </p:nvSpPr>
        <p:spPr>
          <a:xfrm>
            <a:off x="1205500" y="3576533"/>
            <a:ext cx="6705600" cy="9180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>
              <a:spcBef>
                <a:spcPts val="500"/>
              </a:spcBef>
              <a:spcAft>
                <a:spcPts val="0"/>
              </a:spcAft>
              <a:buSzPts val="2900"/>
              <a:buNone/>
              <a:defRPr/>
            </a:lvl2pPr>
            <a:lvl3pPr lvl="2">
              <a:spcBef>
                <a:spcPts val="50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500"/>
              </a:spcBef>
              <a:spcAft>
                <a:spcPts val="0"/>
              </a:spcAft>
              <a:buSzPts val="1900"/>
              <a:buNone/>
              <a:defRPr/>
            </a:lvl4pPr>
            <a:lvl5pPr lvl="4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5pPr>
            <a:lvl6pPr lvl="5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6pPr>
            <a:lvl7pPr lvl="6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7pPr>
            <a:lvl8pPr lvl="7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8pPr>
            <a:lvl9pPr lvl="8">
              <a:spcBef>
                <a:spcPts val="500"/>
              </a:spcBef>
              <a:spcAft>
                <a:spcPts val="500"/>
              </a:spcAft>
              <a:buSzPts val="16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843" name="Google Shape;843;p112"/>
          <p:cNvSpPr>
            <a:spLocks noGrp="1"/>
          </p:cNvSpPr>
          <p:nvPr>
            <p:ph type="pic" idx="2"/>
          </p:nvPr>
        </p:nvSpPr>
        <p:spPr>
          <a:xfrm>
            <a:off x="8096033" y="2178133"/>
            <a:ext cx="2499300" cy="24993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172401874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act Slide" preserve="1">
  <p:cSld name="Contact Slide">
    <p:bg>
      <p:bgPr>
        <a:gradFill>
          <a:gsLst>
            <a:gs pos="0">
              <a:srgbClr val="0072BC"/>
            </a:gs>
            <a:gs pos="62000">
              <a:srgbClr val="4D9DD0"/>
            </a:gs>
            <a:gs pos="100000">
              <a:srgbClr val="99C7E4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Shape 8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5" name="Google Shape;845;p113"/>
          <p:cNvSpPr txBox="1">
            <a:spLocks noGrp="1"/>
          </p:cNvSpPr>
          <p:nvPr>
            <p:ph type="title"/>
          </p:nvPr>
        </p:nvSpPr>
        <p:spPr>
          <a:xfrm>
            <a:off x="622300" y="1821967"/>
            <a:ext cx="7209900" cy="25848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300"/>
              <a:buFont typeface="Open Sans"/>
              <a:buNone/>
              <a:defRPr sz="5300" b="1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46" name="Google Shape;846;p113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847" name="Google Shape;847;p113"/>
          <p:cNvSpPr>
            <a:spLocks noGrp="1"/>
          </p:cNvSpPr>
          <p:nvPr>
            <p:ph type="pic" idx="2"/>
          </p:nvPr>
        </p:nvSpPr>
        <p:spPr>
          <a:xfrm>
            <a:off x="7946400" y="-15200"/>
            <a:ext cx="4267200" cy="6888300"/>
          </a:xfrm>
          <a:prstGeom prst="rect">
            <a:avLst/>
          </a:prstGeom>
          <a:noFill/>
          <a:ln>
            <a:noFill/>
          </a:ln>
        </p:spPr>
      </p:sp>
      <p:sp>
        <p:nvSpPr>
          <p:cNvPr id="848" name="Google Shape;848;p113"/>
          <p:cNvSpPr txBox="1">
            <a:spLocks noGrp="1"/>
          </p:cNvSpPr>
          <p:nvPr>
            <p:ph type="subTitle" idx="1"/>
          </p:nvPr>
        </p:nvSpPr>
        <p:spPr>
          <a:xfrm>
            <a:off x="622300" y="4356100"/>
            <a:ext cx="7074000" cy="952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Font typeface="Open Sans Medium"/>
              <a:buNone/>
              <a:defRPr sz="3200">
                <a:solidFill>
                  <a:schemeClr val="lt1"/>
                </a:solidFill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>
              <a:spcBef>
                <a:spcPts val="500"/>
              </a:spcBef>
              <a:spcAft>
                <a:spcPts val="0"/>
              </a:spcAft>
              <a:buSzPts val="2900"/>
              <a:buNone/>
              <a:defRPr/>
            </a:lvl2pPr>
            <a:lvl3pPr lvl="2">
              <a:spcBef>
                <a:spcPts val="50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500"/>
              </a:spcBef>
              <a:spcAft>
                <a:spcPts val="0"/>
              </a:spcAft>
              <a:buSzPts val="1900"/>
              <a:buNone/>
              <a:defRPr/>
            </a:lvl4pPr>
            <a:lvl5pPr lvl="4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5pPr>
            <a:lvl6pPr lvl="5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6pPr>
            <a:lvl7pPr lvl="6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7pPr>
            <a:lvl8pPr lvl="7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8pPr>
            <a:lvl9pPr lvl="8">
              <a:spcBef>
                <a:spcPts val="500"/>
              </a:spcBef>
              <a:spcAft>
                <a:spcPts val="500"/>
              </a:spcAft>
              <a:buSzPts val="16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849" name="Google Shape;849;p113"/>
          <p:cNvSpPr txBox="1">
            <a:spLocks noGrp="1"/>
          </p:cNvSpPr>
          <p:nvPr>
            <p:ph type="subTitle" idx="3"/>
          </p:nvPr>
        </p:nvSpPr>
        <p:spPr>
          <a:xfrm>
            <a:off x="621792" y="4876800"/>
            <a:ext cx="7074000" cy="609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Open Sans Light"/>
              <a:buNone/>
              <a:defRPr sz="2400">
                <a:solidFill>
                  <a:schemeClr val="lt1"/>
                </a:solidFill>
                <a:latin typeface="Open Sans Light"/>
                <a:ea typeface="Open Sans Light"/>
                <a:cs typeface="Open Sans Light"/>
                <a:sym typeface="Open Sans Light"/>
              </a:defRPr>
            </a:lvl1pPr>
            <a:lvl2pPr lvl="1">
              <a:spcBef>
                <a:spcPts val="500"/>
              </a:spcBef>
              <a:spcAft>
                <a:spcPts val="0"/>
              </a:spcAft>
              <a:buSzPts val="2900"/>
              <a:buNone/>
              <a:defRPr/>
            </a:lvl2pPr>
            <a:lvl3pPr lvl="2">
              <a:spcBef>
                <a:spcPts val="50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500"/>
              </a:spcBef>
              <a:spcAft>
                <a:spcPts val="0"/>
              </a:spcAft>
              <a:buSzPts val="1900"/>
              <a:buNone/>
              <a:defRPr/>
            </a:lvl4pPr>
            <a:lvl5pPr lvl="4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5pPr>
            <a:lvl6pPr lvl="5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6pPr>
            <a:lvl7pPr lvl="6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7pPr>
            <a:lvl8pPr lvl="7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8pPr>
            <a:lvl9pPr lvl="8">
              <a:spcBef>
                <a:spcPts val="500"/>
              </a:spcBef>
              <a:spcAft>
                <a:spcPts val="500"/>
              </a:spcAft>
              <a:buSzPts val="16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850" name="Google Shape;850;p113"/>
          <p:cNvSpPr/>
          <p:nvPr/>
        </p:nvSpPr>
        <p:spPr>
          <a:xfrm>
            <a:off x="449800" y="-68000"/>
            <a:ext cx="5784300" cy="9825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851" name="Google Shape;851;p113" title="Regional_Horiz_Tribal_Consultation_Logo.png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45250" y="134133"/>
            <a:ext cx="5193503" cy="7227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163973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93">
          <p15:clr>
            <a:srgbClr val="E46962"/>
          </p15:clr>
        </p15:guide>
        <p15:guide id="2" pos="6938">
          <p15:clr>
            <a:srgbClr val="E46962"/>
          </p15:clr>
        </p15:guide>
        <p15:guide id="3" orient="horz" pos="576">
          <p15:clr>
            <a:srgbClr val="E46962"/>
          </p15:clr>
        </p15:guide>
        <p15:guide id="4" orient="horz" pos="3648">
          <p15:clr>
            <a:srgbClr val="E46962"/>
          </p15:clr>
        </p15:guide>
        <p15:guide id="5" pos="3714">
          <p15:clr>
            <a:srgbClr val="E46962"/>
          </p15:clr>
        </p15:guide>
        <p15:guide id="6" pos="3840">
          <p15:clr>
            <a:srgbClr val="E46962"/>
          </p15:clr>
        </p15:guide>
      </p15:sldGuideLst>
    </p:ext>
  </p:extLs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one column" preserve="1">
  <p:cSld name="Title and one column">
    <p:spTree>
      <p:nvGrpSpPr>
        <p:cNvPr id="1" name="Shape 8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3" name="Google Shape;853;p114"/>
          <p:cNvSpPr txBox="1">
            <a:spLocks noGrp="1"/>
          </p:cNvSpPr>
          <p:nvPr>
            <p:ph type="subTitle" idx="1"/>
          </p:nvPr>
        </p:nvSpPr>
        <p:spPr>
          <a:xfrm>
            <a:off x="487680" y="609600"/>
            <a:ext cx="9512400" cy="1027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Font typeface="Open Sans Medium"/>
              <a:buNone/>
              <a:defRPr sz="4300"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>
              <a:spcBef>
                <a:spcPts val="500"/>
              </a:spcBef>
              <a:spcAft>
                <a:spcPts val="0"/>
              </a:spcAft>
              <a:buSzPts val="2900"/>
              <a:buNone/>
              <a:defRPr/>
            </a:lvl2pPr>
            <a:lvl3pPr lvl="2">
              <a:spcBef>
                <a:spcPts val="50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500"/>
              </a:spcBef>
              <a:spcAft>
                <a:spcPts val="0"/>
              </a:spcAft>
              <a:buSzPts val="1900"/>
              <a:buNone/>
              <a:defRPr/>
            </a:lvl4pPr>
            <a:lvl5pPr lvl="4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5pPr>
            <a:lvl6pPr lvl="5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6pPr>
            <a:lvl7pPr lvl="6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7pPr>
            <a:lvl8pPr lvl="7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8pPr>
            <a:lvl9pPr lvl="8">
              <a:spcBef>
                <a:spcPts val="500"/>
              </a:spcBef>
              <a:spcAft>
                <a:spcPts val="500"/>
              </a:spcAft>
              <a:buSzPts val="16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854" name="Google Shape;854;p114"/>
          <p:cNvSpPr txBox="1">
            <a:spLocks noGrp="1"/>
          </p:cNvSpPr>
          <p:nvPr>
            <p:ph type="body" idx="2"/>
          </p:nvPr>
        </p:nvSpPr>
        <p:spPr>
          <a:xfrm>
            <a:off x="487680" y="1519700"/>
            <a:ext cx="9374100" cy="3388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4508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Char char="●"/>
              <a:defRPr/>
            </a:lvl1pPr>
            <a:lvl2pPr marL="914400" lvl="1" indent="-41275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2900"/>
              <a:buChar char="○"/>
              <a:defRPr/>
            </a:lvl2pPr>
            <a:lvl3pPr marL="1371600" lvl="2" indent="-38100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2400"/>
              <a:buChar char="■"/>
              <a:defRPr/>
            </a:lvl3pPr>
            <a:lvl4pPr marL="1828800" lvl="3" indent="-34925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3020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lnSpc>
                <a:spcPct val="100000"/>
              </a:lnSpc>
              <a:spcBef>
                <a:spcPts val="1100"/>
              </a:spcBef>
              <a:spcAft>
                <a:spcPts val="1100"/>
              </a:spcAft>
              <a:buSzPts val="16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55" name="Google Shape;855;p114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856" name="Google Shape;856;p114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847289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76">
          <p15:clr>
            <a:srgbClr val="E46962"/>
          </p15:clr>
        </p15:guide>
        <p15:guide id="2" orient="horz" pos="3648">
          <p15:clr>
            <a:srgbClr val="E46962"/>
          </p15:clr>
        </p15:guide>
        <p15:guide id="3" pos="6912">
          <p15:clr>
            <a:srgbClr val="E46962"/>
          </p15:clr>
        </p15:guide>
        <p15:guide id="4" pos="768">
          <p15:clr>
            <a:srgbClr val="E46962"/>
          </p15:clr>
        </p15:guide>
      </p15:sldGuideLst>
    </p:ext>
  </p:extLs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right" preserve="1">
  <p:cSld name="1_One column right">
    <p:spTree>
      <p:nvGrpSpPr>
        <p:cNvPr id="1" name="Shape 8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8" name="Google Shape;858;p115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859" name="Google Shape;859;p115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53835" y="157595"/>
            <a:ext cx="445839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860" name="Google Shape;860;p115"/>
          <p:cNvSpPr txBox="1">
            <a:spLocks noGrp="1"/>
          </p:cNvSpPr>
          <p:nvPr>
            <p:ph type="body" idx="1"/>
          </p:nvPr>
        </p:nvSpPr>
        <p:spPr>
          <a:xfrm>
            <a:off x="5496200" y="2225563"/>
            <a:ext cx="6205500" cy="4301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4508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Char char="●"/>
              <a:defRPr/>
            </a:lvl1pPr>
            <a:lvl2pPr marL="914400" lvl="1" indent="-41275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900"/>
              <a:buChar char="○"/>
              <a:defRPr/>
            </a:lvl2pPr>
            <a:lvl3pPr marL="1371600" lvl="2" indent="-381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2400"/>
              <a:buChar char="■"/>
              <a:defRPr/>
            </a:lvl3pPr>
            <a:lvl4pPr marL="1828800" lvl="3" indent="-34925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302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SzPts val="16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61" name="Google Shape;861;p115"/>
          <p:cNvSpPr>
            <a:spLocks noGrp="1"/>
          </p:cNvSpPr>
          <p:nvPr>
            <p:ph type="pic" idx="2"/>
          </p:nvPr>
        </p:nvSpPr>
        <p:spPr>
          <a:xfrm>
            <a:off x="0" y="-15200"/>
            <a:ext cx="4876800" cy="6888300"/>
          </a:xfrm>
          <a:prstGeom prst="rect">
            <a:avLst/>
          </a:prstGeom>
          <a:noFill/>
          <a:ln>
            <a:noFill/>
          </a:ln>
        </p:spPr>
      </p:sp>
      <p:sp>
        <p:nvSpPr>
          <p:cNvPr id="862" name="Google Shape;862;p115"/>
          <p:cNvSpPr txBox="1">
            <a:spLocks noGrp="1"/>
          </p:cNvSpPr>
          <p:nvPr>
            <p:ph type="subTitle" idx="3"/>
          </p:nvPr>
        </p:nvSpPr>
        <p:spPr>
          <a:xfrm>
            <a:off x="5484233" y="603433"/>
            <a:ext cx="6205500" cy="1027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300"/>
              <a:buFont typeface="Open Sans Medium"/>
              <a:buNone/>
              <a:defRPr sz="4300"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900"/>
              <a:buNone/>
              <a:defRPr/>
            </a:lvl2pPr>
            <a:lvl3pPr lvl="2">
              <a:spcBef>
                <a:spcPts val="50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500"/>
              </a:spcBef>
              <a:spcAft>
                <a:spcPts val="0"/>
              </a:spcAft>
              <a:buSzPts val="1900"/>
              <a:buNone/>
              <a:defRPr/>
            </a:lvl4pPr>
            <a:lvl5pPr lvl="4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5pPr>
            <a:lvl6pPr lvl="5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6pPr>
            <a:lvl7pPr lvl="6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7pPr>
            <a:lvl8pPr lvl="7">
              <a:spcBef>
                <a:spcPts val="500"/>
              </a:spcBef>
              <a:spcAft>
                <a:spcPts val="0"/>
              </a:spcAft>
              <a:buSzPts val="1600"/>
              <a:buNone/>
              <a:defRPr/>
            </a:lvl8pPr>
            <a:lvl9pPr lvl="8">
              <a:spcBef>
                <a:spcPts val="500"/>
              </a:spcBef>
              <a:spcAft>
                <a:spcPts val="500"/>
              </a:spcAft>
              <a:buSzPts val="16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051221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48">
          <p15:clr>
            <a:srgbClr val="E46962"/>
          </p15:clr>
        </p15:guide>
        <p15:guide id="2" orient="horz" pos="576">
          <p15:clr>
            <a:srgbClr val="E46962"/>
          </p15:clr>
        </p15:guide>
        <p15:guide id="3" pos="6912">
          <p15:clr>
            <a:srgbClr val="E46962"/>
          </p15:clr>
        </p15:guide>
        <p15:guide id="4" pos="768">
          <p15:clr>
            <a:srgbClr val="E46962"/>
          </p15:clr>
        </p15:guide>
      </p15:sldGuideLst>
    </p:ext>
  </p:extLs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preserve="1">
  <p:cSld name="Blank">
    <p:spTree>
      <p:nvGrpSpPr>
        <p:cNvPr id="1" name="Shape 8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4" name="Google Shape;864;p116"/>
          <p:cNvSpPr txBox="1"/>
          <p:nvPr/>
        </p:nvSpPr>
        <p:spPr>
          <a:xfrm>
            <a:off x="11585606" y="6403575"/>
            <a:ext cx="52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500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500" b="0" i="0" u="none" strike="noStrike" cap="none">
              <a:solidFill>
                <a:srgbClr val="7F7F7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65" name="Google Shape;865;p11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683026" y="191196"/>
            <a:ext cx="334379" cy="3343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75234696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Content" preserve="1">
  <p:cSld name="Blank Content">
    <p:spTree>
      <p:nvGrpSpPr>
        <p:cNvPr id="1" name="Shape 8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7" name="Google Shape;867;p1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A0E2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00A0E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68" name="Google Shape;868;p11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rgbClr val="53C10C"/>
              </a:buClr>
              <a:buSzPts val="2400"/>
              <a:buFont typeface="Arial"/>
              <a:buChar char="•"/>
              <a:defRPr sz="28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53C10C"/>
              </a:buClr>
              <a:buSzPts val="2000"/>
              <a:buFont typeface="Arial"/>
              <a:buChar char="•"/>
              <a:defRPr sz="2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3655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53C10C"/>
              </a:buClr>
              <a:buSzPts val="1700"/>
              <a:buFont typeface="Arial"/>
              <a:buChar char="•"/>
              <a:defRPr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53C10C"/>
              </a:buClr>
              <a:buSzPts val="1500"/>
              <a:buFont typeface="Arial"/>
              <a:buChar char="•"/>
              <a:defRPr sz="19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53C10C"/>
              </a:buClr>
              <a:buSzPts val="1500"/>
              <a:buFont typeface="Arial"/>
              <a:buChar char="•"/>
              <a:defRPr sz="19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925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925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925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925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869" name="Google Shape;869;p11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683026" y="191196"/>
            <a:ext cx="334379" cy="3343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49121416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 preserve="1">
  <p:cSld name="Title slide">
    <p:bg>
      <p:bgPr>
        <a:gradFill>
          <a:gsLst>
            <a:gs pos="0">
              <a:srgbClr val="0072BC"/>
            </a:gs>
            <a:gs pos="62000">
              <a:srgbClr val="4D9DD0"/>
            </a:gs>
            <a:gs pos="100000">
              <a:srgbClr val="99C7E4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50"/>
          <p:cNvSpPr txBox="1">
            <a:spLocks noGrp="1"/>
          </p:cNvSpPr>
          <p:nvPr>
            <p:ph type="title"/>
          </p:nvPr>
        </p:nvSpPr>
        <p:spPr>
          <a:xfrm>
            <a:off x="622300" y="1816100"/>
            <a:ext cx="7209900" cy="25908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900"/>
              <a:buNone/>
              <a:defRPr sz="59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73" name="Google Shape;373;p50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74" name="Google Shape;374;p50"/>
          <p:cNvSpPr/>
          <p:nvPr/>
        </p:nvSpPr>
        <p:spPr>
          <a:xfrm>
            <a:off x="449800" y="-185033"/>
            <a:ext cx="5784300" cy="10995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375" name="Google Shape;375;p50" title="ftf_horiz_clearbackground.png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003575" y="248033"/>
            <a:ext cx="4676850" cy="426720"/>
          </a:xfrm>
          <a:prstGeom prst="rect">
            <a:avLst/>
          </a:prstGeom>
          <a:noFill/>
          <a:ln>
            <a:noFill/>
          </a:ln>
        </p:spPr>
      </p:pic>
      <p:sp>
        <p:nvSpPr>
          <p:cNvPr id="376" name="Google Shape;376;p50"/>
          <p:cNvSpPr>
            <a:spLocks noGrp="1"/>
          </p:cNvSpPr>
          <p:nvPr>
            <p:ph type="pic" idx="2"/>
          </p:nvPr>
        </p:nvSpPr>
        <p:spPr>
          <a:xfrm>
            <a:off x="7946400" y="-15200"/>
            <a:ext cx="4267200" cy="6888300"/>
          </a:xfrm>
          <a:prstGeom prst="rect">
            <a:avLst/>
          </a:prstGeom>
          <a:noFill/>
          <a:ln>
            <a:noFill/>
          </a:ln>
        </p:spPr>
      </p:sp>
      <p:sp>
        <p:nvSpPr>
          <p:cNvPr id="377" name="Google Shape;377;p50"/>
          <p:cNvSpPr txBox="1">
            <a:spLocks noGrp="1"/>
          </p:cNvSpPr>
          <p:nvPr>
            <p:ph type="subTitle" idx="1"/>
          </p:nvPr>
        </p:nvSpPr>
        <p:spPr>
          <a:xfrm>
            <a:off x="622300" y="4152900"/>
            <a:ext cx="7074000" cy="952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1pPr>
            <a:lvl2pPr lvl="1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11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110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1100"/>
              </a:spcBef>
              <a:spcAft>
                <a:spcPts val="0"/>
              </a:spcAft>
              <a:buSzPts val="1500"/>
              <a:buNone/>
              <a:defRPr/>
            </a:lvl6pPr>
            <a:lvl7pPr lvl="6" rtl="0">
              <a:spcBef>
                <a:spcPts val="1100"/>
              </a:spcBef>
              <a:spcAft>
                <a:spcPts val="0"/>
              </a:spcAft>
              <a:buSzPts val="1300"/>
              <a:buNone/>
              <a:defRPr/>
            </a:lvl7pPr>
            <a:lvl8pPr lvl="7" rtl="0">
              <a:spcBef>
                <a:spcPts val="1100"/>
              </a:spcBef>
              <a:spcAft>
                <a:spcPts val="0"/>
              </a:spcAft>
              <a:buSzPts val="1200"/>
              <a:buNone/>
              <a:defRPr/>
            </a:lvl8pPr>
            <a:lvl9pPr lvl="8" rtl="0">
              <a:spcBef>
                <a:spcPts val="1100"/>
              </a:spcBef>
              <a:spcAft>
                <a:spcPts val="1100"/>
              </a:spcAft>
              <a:buSzPts val="11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037170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93">
          <p15:clr>
            <a:srgbClr val="E46962"/>
          </p15:clr>
        </p15:guide>
        <p15:guide id="2" pos="6938">
          <p15:clr>
            <a:srgbClr val="E46962"/>
          </p15:clr>
        </p15:guide>
        <p15:guide id="3" orient="horz" pos="576">
          <p15:clr>
            <a:srgbClr val="E46962"/>
          </p15:clr>
        </p15:guide>
        <p15:guide id="4" orient="horz" pos="3648">
          <p15:clr>
            <a:srgbClr val="E46962"/>
          </p15:clr>
        </p15:guide>
        <p15:guide id="5" pos="3714">
          <p15:clr>
            <a:srgbClr val="E46962"/>
          </p15:clr>
        </p15:guide>
        <p15:guide id="6" pos="3840">
          <p15:clr>
            <a:srgbClr val="E46962"/>
          </p15:clr>
        </p15:guide>
      </p15:sldGuideLst>
    </p:ext>
  </p:extLs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one column" type="tx" preserve="1">
  <p:cSld name="Title and one column"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51"/>
          <p:cNvSpPr txBox="1">
            <a:spLocks noGrp="1"/>
          </p:cNvSpPr>
          <p:nvPr>
            <p:ph type="subTitle" idx="1"/>
          </p:nvPr>
        </p:nvSpPr>
        <p:spPr>
          <a:xfrm>
            <a:off x="487680" y="609600"/>
            <a:ext cx="9512400" cy="1027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Font typeface="Open Sans Medium"/>
              <a:buNone/>
              <a:defRPr sz="4300"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11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110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1100"/>
              </a:spcBef>
              <a:spcAft>
                <a:spcPts val="0"/>
              </a:spcAft>
              <a:buSzPts val="1500"/>
              <a:buNone/>
              <a:defRPr/>
            </a:lvl6pPr>
            <a:lvl7pPr lvl="6" rtl="0">
              <a:spcBef>
                <a:spcPts val="1100"/>
              </a:spcBef>
              <a:spcAft>
                <a:spcPts val="0"/>
              </a:spcAft>
              <a:buSzPts val="1300"/>
              <a:buNone/>
              <a:defRPr/>
            </a:lvl7pPr>
            <a:lvl8pPr lvl="7" rtl="0">
              <a:spcBef>
                <a:spcPts val="1100"/>
              </a:spcBef>
              <a:spcAft>
                <a:spcPts val="0"/>
              </a:spcAft>
              <a:buSzPts val="1200"/>
              <a:buNone/>
              <a:defRPr/>
            </a:lvl8pPr>
            <a:lvl9pPr lvl="8" rtl="0">
              <a:spcBef>
                <a:spcPts val="1100"/>
              </a:spcBef>
              <a:spcAft>
                <a:spcPts val="1100"/>
              </a:spcAft>
              <a:buSzPts val="11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380" name="Google Shape;380;p51"/>
          <p:cNvSpPr txBox="1">
            <a:spLocks noGrp="1"/>
          </p:cNvSpPr>
          <p:nvPr>
            <p:ph type="body" idx="2"/>
          </p:nvPr>
        </p:nvSpPr>
        <p:spPr>
          <a:xfrm>
            <a:off x="487680" y="1519700"/>
            <a:ext cx="9374100" cy="3388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810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09E24"/>
              </a:buClr>
              <a:buSzPts val="2400"/>
              <a:buChar char="●"/>
              <a:defRPr/>
            </a:lvl1pPr>
            <a:lvl2pPr marL="914400" lvl="1" indent="-3810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2400"/>
              <a:buChar char="○"/>
              <a:defRPr/>
            </a:lvl2pPr>
            <a:lvl3pPr marL="1371600" lvl="2" indent="-3810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2400"/>
              <a:buChar char="■"/>
              <a:defRPr/>
            </a:lvl3pPr>
            <a:lvl4pPr marL="1828800" lvl="3" indent="-3492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302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238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500"/>
              <a:buChar char="■"/>
              <a:defRPr/>
            </a:lvl6pPr>
            <a:lvl7pPr marL="3200400" lvl="6" indent="-3111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300"/>
              <a:buChar char="●"/>
              <a:defRPr/>
            </a:lvl7pPr>
            <a:lvl8pPr marL="3657600" lvl="7" indent="-3048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298450" rtl="0">
              <a:lnSpc>
                <a:spcPct val="100000"/>
              </a:lnSpc>
              <a:spcBef>
                <a:spcPts val="1100"/>
              </a:spcBef>
              <a:spcAft>
                <a:spcPts val="1100"/>
              </a:spcAft>
              <a:buSzPts val="11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81" name="Google Shape;381;p51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382" name="Google Shape;382;p51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454765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76">
          <p15:clr>
            <a:srgbClr val="E46962"/>
          </p15:clr>
        </p15:guide>
        <p15:guide id="2" orient="horz" pos="3648">
          <p15:clr>
            <a:srgbClr val="E46962"/>
          </p15:clr>
        </p15:guide>
        <p15:guide id="3" pos="6912">
          <p15:clr>
            <a:srgbClr val="E46962"/>
          </p15:clr>
        </p15:guide>
        <p15:guide id="4" pos="768">
          <p15:clr>
            <a:srgbClr val="E46962"/>
          </p15:clr>
        </p15:guide>
      </p15:sldGuideLst>
    </p:ext>
  </p:extLs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 preserve="1">
  <p:cSld name="Title and two columns"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52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385" name="Google Shape;385;p52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386" name="Google Shape;386;p52"/>
          <p:cNvSpPr txBox="1">
            <a:spLocks noGrp="1"/>
          </p:cNvSpPr>
          <p:nvPr>
            <p:ph type="body" idx="1"/>
          </p:nvPr>
        </p:nvSpPr>
        <p:spPr>
          <a:xfrm>
            <a:off x="487680" y="1524547"/>
            <a:ext cx="4574100" cy="3388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810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09E24"/>
              </a:buClr>
              <a:buSzPts val="2400"/>
              <a:buChar char="●"/>
              <a:defRPr/>
            </a:lvl1pPr>
            <a:lvl2pPr marL="914400" lvl="1" indent="-3810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2400"/>
              <a:buChar char="○"/>
              <a:defRPr/>
            </a:lvl2pPr>
            <a:lvl3pPr marL="1371600" lvl="2" indent="-3810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2400"/>
              <a:buChar char="■"/>
              <a:defRPr/>
            </a:lvl3pPr>
            <a:lvl4pPr marL="1828800" lvl="3" indent="-3492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302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238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500"/>
              <a:buChar char="■"/>
              <a:defRPr/>
            </a:lvl6pPr>
            <a:lvl7pPr marL="3200400" lvl="6" indent="-3111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300"/>
              <a:buChar char="●"/>
              <a:defRPr/>
            </a:lvl7pPr>
            <a:lvl8pPr marL="3657600" lvl="7" indent="-3048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298450" rtl="0">
              <a:lnSpc>
                <a:spcPct val="100000"/>
              </a:lnSpc>
              <a:spcBef>
                <a:spcPts val="1100"/>
              </a:spcBef>
              <a:spcAft>
                <a:spcPts val="1100"/>
              </a:spcAft>
              <a:buSzPts val="11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87" name="Google Shape;387;p52"/>
          <p:cNvSpPr txBox="1">
            <a:spLocks noGrp="1"/>
          </p:cNvSpPr>
          <p:nvPr>
            <p:ph type="body" idx="2"/>
          </p:nvPr>
        </p:nvSpPr>
        <p:spPr>
          <a:xfrm>
            <a:off x="5580880" y="1524547"/>
            <a:ext cx="4574100" cy="3388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810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09E24"/>
              </a:buClr>
              <a:buSzPts val="2400"/>
              <a:buChar char="●"/>
              <a:defRPr/>
            </a:lvl1pPr>
            <a:lvl2pPr marL="914400" lvl="1" indent="-3810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2400"/>
              <a:buChar char="○"/>
              <a:defRPr/>
            </a:lvl2pPr>
            <a:lvl3pPr marL="1371600" lvl="2" indent="-3810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2400"/>
              <a:buChar char="■"/>
              <a:defRPr/>
            </a:lvl3pPr>
            <a:lvl4pPr marL="1828800" lvl="3" indent="-3492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302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238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500"/>
              <a:buChar char="■"/>
              <a:defRPr/>
            </a:lvl6pPr>
            <a:lvl7pPr marL="3200400" lvl="6" indent="-3111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300"/>
              <a:buChar char="●"/>
              <a:defRPr/>
            </a:lvl7pPr>
            <a:lvl8pPr marL="3657600" lvl="7" indent="-3048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298450" rtl="0">
              <a:lnSpc>
                <a:spcPct val="100000"/>
              </a:lnSpc>
              <a:spcBef>
                <a:spcPts val="1100"/>
              </a:spcBef>
              <a:spcAft>
                <a:spcPts val="1100"/>
              </a:spcAft>
              <a:buSzPts val="11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88" name="Google Shape;388;p52"/>
          <p:cNvSpPr txBox="1">
            <a:spLocks noGrp="1"/>
          </p:cNvSpPr>
          <p:nvPr>
            <p:ph type="subTitle" idx="3"/>
          </p:nvPr>
        </p:nvSpPr>
        <p:spPr>
          <a:xfrm>
            <a:off x="487680" y="609600"/>
            <a:ext cx="9512400" cy="1027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Font typeface="Open Sans Medium"/>
              <a:buNone/>
              <a:defRPr sz="4300"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11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110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1100"/>
              </a:spcBef>
              <a:spcAft>
                <a:spcPts val="0"/>
              </a:spcAft>
              <a:buSzPts val="1500"/>
              <a:buNone/>
              <a:defRPr/>
            </a:lvl6pPr>
            <a:lvl7pPr lvl="6" rtl="0">
              <a:spcBef>
                <a:spcPts val="1100"/>
              </a:spcBef>
              <a:spcAft>
                <a:spcPts val="0"/>
              </a:spcAft>
              <a:buSzPts val="1300"/>
              <a:buNone/>
              <a:defRPr/>
            </a:lvl7pPr>
            <a:lvl8pPr lvl="7" rtl="0">
              <a:spcBef>
                <a:spcPts val="1100"/>
              </a:spcBef>
              <a:spcAft>
                <a:spcPts val="0"/>
              </a:spcAft>
              <a:buSzPts val="1200"/>
              <a:buNone/>
              <a:defRPr/>
            </a:lvl8pPr>
            <a:lvl9pPr lvl="8" rtl="0">
              <a:spcBef>
                <a:spcPts val="1100"/>
              </a:spcBef>
              <a:spcAft>
                <a:spcPts val="1100"/>
              </a:spcAft>
              <a:buSzPts val="11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1364608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768">
          <p15:clr>
            <a:srgbClr val="E46962"/>
          </p15:clr>
        </p15:guide>
        <p15:guide id="2" pos="6912">
          <p15:clr>
            <a:srgbClr val="E46962"/>
          </p15:clr>
        </p15:guide>
        <p15:guide id="3" orient="horz" pos="576">
          <p15:clr>
            <a:srgbClr val="E46962"/>
          </p15:clr>
        </p15:guide>
        <p15:guide id="4" orient="horz" pos="3648">
          <p15:clr>
            <a:srgbClr val="E46962"/>
          </p15:clr>
        </p15:guide>
      </p15:sldGuideLst>
    </p:ext>
  </p:extLs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Key Message and Image Transition" type="titleOnly" preserve="1">
  <p:cSld name="Key Message and Image Transition"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53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391" name="Google Shape;391;p53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392" name="Google Shape;392;p53"/>
          <p:cNvSpPr>
            <a:spLocks noGrp="1"/>
          </p:cNvSpPr>
          <p:nvPr>
            <p:ph type="pic" idx="2"/>
          </p:nvPr>
        </p:nvSpPr>
        <p:spPr>
          <a:xfrm>
            <a:off x="16933" y="1202267"/>
            <a:ext cx="12192000" cy="5669100"/>
          </a:xfrm>
          <a:prstGeom prst="rect">
            <a:avLst/>
          </a:prstGeom>
          <a:noFill/>
          <a:ln>
            <a:noFill/>
          </a:ln>
        </p:spPr>
      </p:sp>
      <p:sp>
        <p:nvSpPr>
          <p:cNvPr id="393" name="Google Shape;393;p53"/>
          <p:cNvSpPr txBox="1">
            <a:spLocks noGrp="1"/>
          </p:cNvSpPr>
          <p:nvPr>
            <p:ph type="subTitle" idx="1"/>
          </p:nvPr>
        </p:nvSpPr>
        <p:spPr>
          <a:xfrm>
            <a:off x="16933" y="243833"/>
            <a:ext cx="12192000" cy="1027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None/>
              <a:defRPr sz="4300" b="1"/>
            </a:lvl1pPr>
            <a:lvl2pPr lvl="1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11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110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1100"/>
              </a:spcBef>
              <a:spcAft>
                <a:spcPts val="0"/>
              </a:spcAft>
              <a:buSzPts val="1500"/>
              <a:buNone/>
              <a:defRPr/>
            </a:lvl6pPr>
            <a:lvl7pPr lvl="6" rtl="0">
              <a:spcBef>
                <a:spcPts val="1100"/>
              </a:spcBef>
              <a:spcAft>
                <a:spcPts val="0"/>
              </a:spcAft>
              <a:buSzPts val="1300"/>
              <a:buNone/>
              <a:defRPr/>
            </a:lvl7pPr>
            <a:lvl8pPr lvl="7" rtl="0">
              <a:spcBef>
                <a:spcPts val="1100"/>
              </a:spcBef>
              <a:spcAft>
                <a:spcPts val="0"/>
              </a:spcAft>
              <a:buSzPts val="1200"/>
              <a:buNone/>
              <a:defRPr/>
            </a:lvl8pPr>
            <a:lvl9pPr lvl="8" rtl="0">
              <a:spcBef>
                <a:spcPts val="1100"/>
              </a:spcBef>
              <a:spcAft>
                <a:spcPts val="1100"/>
              </a:spcAft>
              <a:buSzPts val="11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223337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76">
          <p15:clr>
            <a:srgbClr val="E46962"/>
          </p15:clr>
        </p15:guide>
        <p15:guide id="2" orient="horz" pos="3648">
          <p15:clr>
            <a:srgbClr val="E46962"/>
          </p15:clr>
        </p15:guide>
        <p15:guide id="3" pos="6912">
          <p15:clr>
            <a:srgbClr val="E46962"/>
          </p15:clr>
        </p15:guide>
        <p15:guide id="4" pos="768">
          <p15:clr>
            <a:srgbClr val="E46962"/>
          </p15:clr>
        </p15:guide>
      </p15:sldGuideLst>
    </p:ext>
  </p:extLs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Transition" preserve="1">
  <p:cSld name="Section Header Transitio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54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grpSp>
        <p:nvGrpSpPr>
          <p:cNvPr id="396" name="Google Shape;396;p54"/>
          <p:cNvGrpSpPr/>
          <p:nvPr/>
        </p:nvGrpSpPr>
        <p:grpSpPr>
          <a:xfrm rot="-10012215">
            <a:off x="1816200" y="-842021"/>
            <a:ext cx="2851789" cy="2635144"/>
            <a:chOff x="6323266" y="1769299"/>
            <a:chExt cx="2616334" cy="2417576"/>
          </a:xfrm>
        </p:grpSpPr>
        <p:pic>
          <p:nvPicPr>
            <p:cNvPr id="397" name="Google Shape;397;p5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323266" y="1769299"/>
              <a:ext cx="2103300" cy="2089800"/>
            </a:xfrm>
            <a:prstGeom prst="ellipse">
              <a:avLst/>
            </a:prstGeom>
            <a:noFill/>
            <a:ln>
              <a:noFill/>
            </a:ln>
          </p:spPr>
        </p:pic>
        <p:sp>
          <p:nvSpPr>
            <p:cNvPr id="398" name="Google Shape;398;p54"/>
            <p:cNvSpPr/>
            <p:nvPr/>
          </p:nvSpPr>
          <p:spPr>
            <a:xfrm>
              <a:off x="7287800" y="2572575"/>
              <a:ext cx="1651800" cy="1614300"/>
            </a:xfrm>
            <a:prstGeom prst="ellipse">
              <a:avLst/>
            </a:prstGeom>
            <a:noFill/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900">
                <a:latin typeface="Open Sans"/>
                <a:ea typeface="Open Sans"/>
                <a:cs typeface="Open Sans"/>
                <a:sym typeface="Open Sans"/>
              </a:endParaRPr>
            </a:p>
          </p:txBody>
        </p:sp>
      </p:grpSp>
      <p:sp>
        <p:nvSpPr>
          <p:cNvPr id="399" name="Google Shape;399;p54"/>
          <p:cNvSpPr/>
          <p:nvPr/>
        </p:nvSpPr>
        <p:spPr>
          <a:xfrm rot="1590939">
            <a:off x="9347400" y="5298959"/>
            <a:ext cx="2333785" cy="2333785"/>
          </a:xfrm>
          <a:prstGeom prst="ellipse">
            <a:avLst/>
          </a:prstGeom>
          <a:noFill/>
          <a:ln w="28575" cap="flat" cmpd="sng">
            <a:solidFill>
              <a:srgbClr val="00AAE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400" name="Google Shape;400;p54"/>
          <p:cNvPicPr preferRelativeResize="0"/>
          <p:nvPr/>
        </p:nvPicPr>
        <p:blipFill rotWithShape="1">
          <a:blip r:embed="rId4">
            <a:alphaModFix/>
          </a:blip>
          <a:srcRect l="9476" r="9" b="11816"/>
          <a:stretch/>
        </p:blipFill>
        <p:spPr>
          <a:xfrm rot="1591264">
            <a:off x="8346647" y="4471485"/>
            <a:ext cx="2800340" cy="2727994"/>
          </a:xfrm>
          <a:prstGeom prst="rect">
            <a:avLst/>
          </a:prstGeom>
          <a:noFill/>
          <a:ln>
            <a:noFill/>
          </a:ln>
        </p:spPr>
      </p:pic>
      <p:sp>
        <p:nvSpPr>
          <p:cNvPr id="401" name="Google Shape;401;p54"/>
          <p:cNvSpPr txBox="1">
            <a:spLocks noGrp="1"/>
          </p:cNvSpPr>
          <p:nvPr>
            <p:ph type="title"/>
          </p:nvPr>
        </p:nvSpPr>
        <p:spPr>
          <a:xfrm>
            <a:off x="609600" y="1097267"/>
            <a:ext cx="10999200" cy="48768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pic>
        <p:nvPicPr>
          <p:cNvPr id="402" name="Google Shape;402;p54"/>
          <p:cNvPicPr preferRelativeResize="0"/>
          <p:nvPr/>
        </p:nvPicPr>
        <p:blipFill rotWithShape="1">
          <a:blip r:embed="rId5">
            <a:alphaModFix/>
          </a:blip>
          <a:srcRect l="42992" r="42992" b="47865"/>
          <a:stretch/>
        </p:blipFill>
        <p:spPr>
          <a:xfrm>
            <a:off x="11608701" y="168395"/>
            <a:ext cx="445838" cy="445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879766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48">
          <p15:clr>
            <a:srgbClr val="E46962"/>
          </p15:clr>
        </p15:guide>
        <p15:guide id="2" orient="horz" pos="3417">
          <p15:clr>
            <a:srgbClr val="E46962"/>
          </p15:clr>
        </p15:guide>
        <p15:guide id="3" pos="6912">
          <p15:clr>
            <a:srgbClr val="E46962"/>
          </p15:clr>
        </p15:guide>
        <p15:guide id="4" pos="768">
          <p15:clr>
            <a:srgbClr val="E46962"/>
          </p15:clr>
        </p15:guide>
      </p15:sldGuideLst>
    </p:ext>
  </p:extLs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alidator Quote Transition" preserve="1">
  <p:cSld name="Validator Quote Transitio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4" name="Google Shape;404;p55"/>
          <p:cNvPicPr preferRelativeResize="0"/>
          <p:nvPr/>
        </p:nvPicPr>
        <p:blipFill rotWithShape="1">
          <a:blip r:embed="rId3">
            <a:alphaModFix/>
          </a:blip>
          <a:srcRect l="24556"/>
          <a:stretch/>
        </p:blipFill>
        <p:spPr>
          <a:xfrm>
            <a:off x="0" y="1073133"/>
            <a:ext cx="2115666" cy="2804169"/>
          </a:xfrm>
          <a:prstGeom prst="rect">
            <a:avLst/>
          </a:prstGeom>
          <a:noFill/>
          <a:ln>
            <a:noFill/>
          </a:ln>
        </p:spPr>
      </p:pic>
      <p:sp>
        <p:nvSpPr>
          <p:cNvPr id="405" name="Google Shape;405;p55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06" name="Google Shape;406;p55"/>
          <p:cNvSpPr/>
          <p:nvPr/>
        </p:nvSpPr>
        <p:spPr>
          <a:xfrm>
            <a:off x="597400" y="2146800"/>
            <a:ext cx="2564400" cy="2564400"/>
          </a:xfrm>
          <a:prstGeom prst="ellipse">
            <a:avLst/>
          </a:prstGeom>
          <a:noFill/>
          <a:ln w="28575" cap="flat" cmpd="sng">
            <a:solidFill>
              <a:srgbClr val="E5EDA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07" name="Google Shape;407;p55"/>
          <p:cNvSpPr>
            <a:spLocks noGrp="1"/>
          </p:cNvSpPr>
          <p:nvPr>
            <p:ph type="pic" idx="2"/>
          </p:nvPr>
        </p:nvSpPr>
        <p:spPr>
          <a:xfrm>
            <a:off x="713211" y="2262615"/>
            <a:ext cx="2332800" cy="2332800"/>
          </a:xfrm>
          <a:prstGeom prst="ellipse">
            <a:avLst/>
          </a:prstGeom>
          <a:noFill/>
          <a:ln>
            <a:noFill/>
          </a:ln>
        </p:spPr>
      </p:sp>
      <p:grpSp>
        <p:nvGrpSpPr>
          <p:cNvPr id="408" name="Google Shape;408;p55"/>
          <p:cNvGrpSpPr/>
          <p:nvPr/>
        </p:nvGrpSpPr>
        <p:grpSpPr>
          <a:xfrm rot="-8573361">
            <a:off x="9929102" y="-1049305"/>
            <a:ext cx="2518489" cy="2254021"/>
            <a:chOff x="6323266" y="1769299"/>
            <a:chExt cx="2438296" cy="2182249"/>
          </a:xfrm>
        </p:grpSpPr>
        <p:pic>
          <p:nvPicPr>
            <p:cNvPr id="409" name="Google Shape;409;p5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323266" y="1769299"/>
              <a:ext cx="2103300" cy="2089800"/>
            </a:xfrm>
            <a:prstGeom prst="ellipse">
              <a:avLst/>
            </a:prstGeom>
            <a:noFill/>
            <a:ln>
              <a:noFill/>
            </a:ln>
          </p:spPr>
        </p:pic>
        <p:sp>
          <p:nvSpPr>
            <p:cNvPr id="410" name="Google Shape;410;p55"/>
            <p:cNvSpPr/>
            <p:nvPr/>
          </p:nvSpPr>
          <p:spPr>
            <a:xfrm>
              <a:off x="7109762" y="2337248"/>
              <a:ext cx="1651800" cy="1614300"/>
            </a:xfrm>
            <a:prstGeom prst="ellipse">
              <a:avLst/>
            </a:prstGeom>
            <a:noFill/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900">
                <a:latin typeface="Open Sans"/>
                <a:ea typeface="Open Sans"/>
                <a:cs typeface="Open Sans"/>
                <a:sym typeface="Open Sans"/>
              </a:endParaRPr>
            </a:p>
          </p:txBody>
        </p:sp>
      </p:grpSp>
      <p:sp>
        <p:nvSpPr>
          <p:cNvPr id="411" name="Google Shape;411;p55"/>
          <p:cNvSpPr txBox="1">
            <a:spLocks noGrp="1"/>
          </p:cNvSpPr>
          <p:nvPr>
            <p:ph type="title"/>
          </p:nvPr>
        </p:nvSpPr>
        <p:spPr>
          <a:xfrm>
            <a:off x="3416300" y="876300"/>
            <a:ext cx="8293200" cy="4610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300"/>
              <a:buNone/>
              <a:defRPr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12" name="Google Shape;412;p55"/>
          <p:cNvSpPr txBox="1">
            <a:spLocks noGrp="1"/>
          </p:cNvSpPr>
          <p:nvPr>
            <p:ph type="title" idx="3"/>
          </p:nvPr>
        </p:nvSpPr>
        <p:spPr>
          <a:xfrm>
            <a:off x="6559296" y="5486400"/>
            <a:ext cx="4914900" cy="656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13" name="Google Shape;413;p55"/>
          <p:cNvSpPr txBox="1">
            <a:spLocks noGrp="1"/>
          </p:cNvSpPr>
          <p:nvPr>
            <p:ph type="title" idx="4"/>
          </p:nvPr>
        </p:nvSpPr>
        <p:spPr>
          <a:xfrm>
            <a:off x="6559296" y="5892800"/>
            <a:ext cx="4914900" cy="656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E5EDA9"/>
              </a:buClr>
              <a:buSzPts val="2100"/>
              <a:buFont typeface="Open Sans Medium"/>
              <a:buNone/>
              <a:defRPr sz="2100" b="0" i="1">
                <a:solidFill>
                  <a:srgbClr val="E5EDA9"/>
                </a:solidFill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pic>
        <p:nvPicPr>
          <p:cNvPr id="414" name="Google Shape;414;p55"/>
          <p:cNvPicPr preferRelativeResize="0"/>
          <p:nvPr/>
        </p:nvPicPr>
        <p:blipFill rotWithShape="1">
          <a:blip r:embed="rId5">
            <a:alphaModFix/>
          </a:blip>
          <a:srcRect l="42992" r="42992" b="47865"/>
          <a:stretch/>
        </p:blipFill>
        <p:spPr>
          <a:xfrm>
            <a:off x="152368" y="157595"/>
            <a:ext cx="445838" cy="445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347255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48">
          <p15:clr>
            <a:srgbClr val="E46962"/>
          </p15:clr>
        </p15:guide>
        <p15:guide id="2" orient="horz" pos="576">
          <p15:clr>
            <a:srgbClr val="E46962"/>
          </p15:clr>
        </p15:guide>
        <p15:guide id="3" pos="6912">
          <p15:clr>
            <a:srgbClr val="E46962"/>
          </p15:clr>
        </p15:guide>
        <p15:guide id="4" pos="768">
          <p15:clr>
            <a:srgbClr val="E46962"/>
          </p15:clr>
        </p15:guide>
      </p15:sldGuideLst>
    </p:ext>
  </p:extLs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pactful Data Transition" preserve="1">
  <p:cSld name="Impactful Data Transitio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6" name="Google Shape;416;p5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10012061">
            <a:off x="1210506" y="-730839"/>
            <a:ext cx="2292247" cy="2278058"/>
          </a:xfrm>
          <a:prstGeom prst="ellipse">
            <a:avLst/>
          </a:prstGeom>
          <a:noFill/>
          <a:ln>
            <a:noFill/>
          </a:ln>
        </p:spPr>
      </p:pic>
      <p:sp>
        <p:nvSpPr>
          <p:cNvPr id="417" name="Google Shape;417;p56"/>
          <p:cNvSpPr/>
          <p:nvPr/>
        </p:nvSpPr>
        <p:spPr>
          <a:xfrm rot="-10012293">
            <a:off x="812173" y="-1254666"/>
            <a:ext cx="1800253" cy="1759575"/>
          </a:xfrm>
          <a:prstGeom prst="ellipse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418" name="Google Shape;418;p56"/>
          <p:cNvPicPr preferRelativeResize="0"/>
          <p:nvPr/>
        </p:nvPicPr>
        <p:blipFill rotWithShape="1">
          <a:blip r:embed="rId4">
            <a:alphaModFix/>
          </a:blip>
          <a:srcRect l="9476" r="9" b="11816"/>
          <a:stretch/>
        </p:blipFill>
        <p:spPr>
          <a:xfrm rot="1591264">
            <a:off x="8753047" y="4674685"/>
            <a:ext cx="2800340" cy="2727994"/>
          </a:xfrm>
          <a:prstGeom prst="rect">
            <a:avLst/>
          </a:prstGeom>
          <a:noFill/>
          <a:ln>
            <a:noFill/>
          </a:ln>
        </p:spPr>
      </p:pic>
      <p:sp>
        <p:nvSpPr>
          <p:cNvPr id="419" name="Google Shape;419;p56"/>
          <p:cNvSpPr/>
          <p:nvPr/>
        </p:nvSpPr>
        <p:spPr>
          <a:xfrm rot="1590939">
            <a:off x="9753800" y="5502159"/>
            <a:ext cx="2333785" cy="2333785"/>
          </a:xfrm>
          <a:prstGeom prst="ellipse">
            <a:avLst/>
          </a:prstGeom>
          <a:noFill/>
          <a:ln w="28575" cap="flat" cmpd="sng">
            <a:solidFill>
              <a:srgbClr val="00AAE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20" name="Google Shape;420;p56"/>
          <p:cNvSpPr txBox="1">
            <a:spLocks noGrp="1"/>
          </p:cNvSpPr>
          <p:nvPr>
            <p:ph type="title"/>
          </p:nvPr>
        </p:nvSpPr>
        <p:spPr>
          <a:xfrm>
            <a:off x="1828800" y="4143143"/>
            <a:ext cx="8067600" cy="1155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 sz="3200" b="0"/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21" name="Google Shape;421;p56"/>
          <p:cNvSpPr txBox="1">
            <a:spLocks noGrp="1"/>
          </p:cNvSpPr>
          <p:nvPr>
            <p:ph type="title" idx="2"/>
          </p:nvPr>
        </p:nvSpPr>
        <p:spPr>
          <a:xfrm>
            <a:off x="1831333" y="2438400"/>
            <a:ext cx="9135600" cy="18063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400"/>
              <a:buNone/>
              <a:defRPr sz="64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pic>
        <p:nvPicPr>
          <p:cNvPr id="422" name="Google Shape;422;p56"/>
          <p:cNvPicPr preferRelativeResize="0"/>
          <p:nvPr/>
        </p:nvPicPr>
        <p:blipFill rotWithShape="1">
          <a:blip r:embed="rId5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66497320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Transition Blue" preserve="1">
  <p:cSld name="Image Transition Blue">
    <p:bg>
      <p:bgPr>
        <a:gradFill>
          <a:gsLst>
            <a:gs pos="0">
              <a:srgbClr val="0072BC"/>
            </a:gs>
            <a:gs pos="62000">
              <a:srgbClr val="4D9DD0"/>
            </a:gs>
            <a:gs pos="100000">
              <a:srgbClr val="99C7E4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57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25" name="Google Shape;425;p57"/>
          <p:cNvSpPr txBox="1">
            <a:spLocks noGrp="1"/>
          </p:cNvSpPr>
          <p:nvPr>
            <p:ph type="title"/>
          </p:nvPr>
        </p:nvSpPr>
        <p:spPr>
          <a:xfrm>
            <a:off x="609600" y="2455333"/>
            <a:ext cx="7209900" cy="19644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900"/>
              <a:buNone/>
              <a:defRPr sz="59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pic>
        <p:nvPicPr>
          <p:cNvPr id="426" name="Google Shape;426;p57"/>
          <p:cNvPicPr preferRelativeResize="0"/>
          <p:nvPr/>
        </p:nvPicPr>
        <p:blipFill rotWithShape="1">
          <a:blip r:embed="rId2">
            <a:alphaModFix/>
          </a:blip>
          <a:srcRect l="42992" r="42992" b="47865"/>
          <a:stretch/>
        </p:blipFill>
        <p:spPr>
          <a:xfrm>
            <a:off x="11608701" y="168395"/>
            <a:ext cx="445838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427" name="Google Shape;427;p57"/>
          <p:cNvSpPr>
            <a:spLocks noGrp="1"/>
          </p:cNvSpPr>
          <p:nvPr>
            <p:ph type="pic" idx="2"/>
          </p:nvPr>
        </p:nvSpPr>
        <p:spPr>
          <a:xfrm>
            <a:off x="7946400" y="-15200"/>
            <a:ext cx="4267200" cy="68883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8885334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93">
          <p15:clr>
            <a:srgbClr val="E46962"/>
          </p15:clr>
        </p15:guide>
        <p15:guide id="2" pos="6938">
          <p15:clr>
            <a:srgbClr val="E46962"/>
          </p15:clr>
        </p15:guide>
        <p15:guide id="3" orient="horz" pos="576">
          <p15:clr>
            <a:srgbClr val="E46962"/>
          </p15:clr>
        </p15:guide>
        <p15:guide id="4" orient="horz" pos="3648">
          <p15:clr>
            <a:srgbClr val="E46962"/>
          </p15:clr>
        </p15:guide>
        <p15:guide id="5" pos="3714">
          <p15:clr>
            <a:srgbClr val="E46962"/>
          </p15:clr>
        </p15:guide>
        <p15:guide id="6" pos="3840">
          <p15:clr>
            <a:srgbClr val="E46962"/>
          </p15:clr>
        </p15:guide>
      </p15:sldGuideLst>
    </p:ext>
  </p:extLst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Transition Green" preserve="1">
  <p:cSld name="Image Transition Green">
    <p:bg>
      <p:bgPr>
        <a:gradFill>
          <a:gsLst>
            <a:gs pos="0">
              <a:schemeClr val="lt2"/>
            </a:gs>
            <a:gs pos="61000">
              <a:srgbClr val="85BB66"/>
            </a:gs>
            <a:gs pos="100000">
              <a:srgbClr val="B9D8A7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58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30" name="Google Shape;430;p58"/>
          <p:cNvSpPr txBox="1">
            <a:spLocks noGrp="1"/>
          </p:cNvSpPr>
          <p:nvPr>
            <p:ph type="title"/>
          </p:nvPr>
        </p:nvSpPr>
        <p:spPr>
          <a:xfrm>
            <a:off x="609600" y="1828800"/>
            <a:ext cx="7209900" cy="25908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900"/>
              <a:buNone/>
              <a:defRPr sz="59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pic>
        <p:nvPicPr>
          <p:cNvPr id="431" name="Google Shape;431;p58"/>
          <p:cNvPicPr preferRelativeResize="0"/>
          <p:nvPr/>
        </p:nvPicPr>
        <p:blipFill rotWithShape="1">
          <a:blip r:embed="rId2">
            <a:alphaModFix/>
          </a:blip>
          <a:srcRect l="42992" r="42992" b="47865"/>
          <a:stretch/>
        </p:blipFill>
        <p:spPr>
          <a:xfrm>
            <a:off x="11608701" y="168395"/>
            <a:ext cx="445838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432" name="Google Shape;432;p58"/>
          <p:cNvSpPr>
            <a:spLocks noGrp="1"/>
          </p:cNvSpPr>
          <p:nvPr>
            <p:ph type="pic" idx="2"/>
          </p:nvPr>
        </p:nvSpPr>
        <p:spPr>
          <a:xfrm>
            <a:off x="7946400" y="-15200"/>
            <a:ext cx="4267200" cy="68883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4521242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93">
          <p15:clr>
            <a:srgbClr val="E46962"/>
          </p15:clr>
        </p15:guide>
        <p15:guide id="2" pos="6938">
          <p15:clr>
            <a:srgbClr val="E46962"/>
          </p15:clr>
        </p15:guide>
        <p15:guide id="3" orient="horz" pos="576">
          <p15:clr>
            <a:srgbClr val="E46962"/>
          </p15:clr>
        </p15:guide>
        <p15:guide id="4" orient="horz" pos="3648">
          <p15:clr>
            <a:srgbClr val="E46962"/>
          </p15:clr>
        </p15:guide>
        <p15:guide id="5" pos="3714">
          <p15:clr>
            <a:srgbClr val="E46962"/>
          </p15:clr>
        </p15:guide>
        <p15:guide id="6" pos="3840">
          <p15:clr>
            <a:srgbClr val="E46962"/>
          </p15:clr>
        </p15:guide>
      </p15:sldGuideLst>
    </p:ext>
  </p:extLs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Transition Light Blue" preserve="1">
  <p:cSld name="Image Transition Light Blue">
    <p:bg>
      <p:bgPr>
        <a:gradFill>
          <a:gsLst>
            <a:gs pos="0">
              <a:schemeClr val="accent1"/>
            </a:gs>
            <a:gs pos="100000">
              <a:srgbClr val="99DDF5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59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35" name="Google Shape;435;p59"/>
          <p:cNvSpPr txBox="1">
            <a:spLocks noGrp="1"/>
          </p:cNvSpPr>
          <p:nvPr>
            <p:ph type="title"/>
          </p:nvPr>
        </p:nvSpPr>
        <p:spPr>
          <a:xfrm>
            <a:off x="609600" y="1828800"/>
            <a:ext cx="7209900" cy="25908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900"/>
              <a:buNone/>
              <a:defRPr sz="59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pic>
        <p:nvPicPr>
          <p:cNvPr id="436" name="Google Shape;436;p59"/>
          <p:cNvPicPr preferRelativeResize="0"/>
          <p:nvPr/>
        </p:nvPicPr>
        <p:blipFill rotWithShape="1">
          <a:blip r:embed="rId2">
            <a:alphaModFix/>
          </a:blip>
          <a:srcRect l="42992" r="42992" b="47865"/>
          <a:stretch/>
        </p:blipFill>
        <p:spPr>
          <a:xfrm>
            <a:off x="11608701" y="168395"/>
            <a:ext cx="445838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437" name="Google Shape;437;p59"/>
          <p:cNvSpPr>
            <a:spLocks noGrp="1"/>
          </p:cNvSpPr>
          <p:nvPr>
            <p:ph type="pic" idx="2"/>
          </p:nvPr>
        </p:nvSpPr>
        <p:spPr>
          <a:xfrm>
            <a:off x="7946400" y="-15200"/>
            <a:ext cx="4267200" cy="68883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4359779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93">
          <p15:clr>
            <a:srgbClr val="E46962"/>
          </p15:clr>
        </p15:guide>
        <p15:guide id="2" pos="6938">
          <p15:clr>
            <a:srgbClr val="E46962"/>
          </p15:clr>
        </p15:guide>
        <p15:guide id="3" orient="horz" pos="576">
          <p15:clr>
            <a:srgbClr val="E46962"/>
          </p15:clr>
        </p15:guide>
        <p15:guide id="4" orient="horz" pos="3648">
          <p15:clr>
            <a:srgbClr val="E46962"/>
          </p15:clr>
        </p15:guide>
        <p15:guide id="5" pos="3714">
          <p15:clr>
            <a:srgbClr val="E46962"/>
          </p15:clr>
        </p15:guide>
        <p15:guide id="6" pos="3840">
          <p15:clr>
            <a:srgbClr val="E46962"/>
          </p15:clr>
        </p15:guide>
      </p15:sldGuideLst>
    </p:ext>
  </p:extLs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Transition Light Green" preserve="1">
  <p:cSld name="Image Transition Light Green">
    <p:bg>
      <p:bgPr>
        <a:gradFill>
          <a:gsLst>
            <a:gs pos="0">
              <a:schemeClr val="accent2"/>
            </a:gs>
            <a:gs pos="62000">
              <a:srgbClr val="D2E069"/>
            </a:gs>
            <a:gs pos="100000">
              <a:srgbClr val="E5EDA9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60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40" name="Google Shape;440;p60"/>
          <p:cNvSpPr txBox="1">
            <a:spLocks noGrp="1"/>
          </p:cNvSpPr>
          <p:nvPr>
            <p:ph type="title"/>
          </p:nvPr>
        </p:nvSpPr>
        <p:spPr>
          <a:xfrm>
            <a:off x="609600" y="1828800"/>
            <a:ext cx="7209900" cy="25908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900"/>
              <a:buNone/>
              <a:defRPr sz="59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pic>
        <p:nvPicPr>
          <p:cNvPr id="441" name="Google Shape;441;p60"/>
          <p:cNvPicPr preferRelativeResize="0"/>
          <p:nvPr/>
        </p:nvPicPr>
        <p:blipFill rotWithShape="1">
          <a:blip r:embed="rId2">
            <a:alphaModFix/>
          </a:blip>
          <a:srcRect l="42992" r="42992" b="47865"/>
          <a:stretch/>
        </p:blipFill>
        <p:spPr>
          <a:xfrm>
            <a:off x="11608701" y="168395"/>
            <a:ext cx="445838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442" name="Google Shape;442;p60"/>
          <p:cNvSpPr>
            <a:spLocks noGrp="1"/>
          </p:cNvSpPr>
          <p:nvPr>
            <p:ph type="pic" idx="2"/>
          </p:nvPr>
        </p:nvSpPr>
        <p:spPr>
          <a:xfrm>
            <a:off x="7946400" y="-15200"/>
            <a:ext cx="4267200" cy="68883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7041817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93">
          <p15:clr>
            <a:srgbClr val="E46962"/>
          </p15:clr>
        </p15:guide>
        <p15:guide id="2" pos="6938">
          <p15:clr>
            <a:srgbClr val="E46962"/>
          </p15:clr>
        </p15:guide>
        <p15:guide id="3" orient="horz" pos="576">
          <p15:clr>
            <a:srgbClr val="E46962"/>
          </p15:clr>
        </p15:guide>
        <p15:guide id="4" orient="horz" pos="3648">
          <p15:clr>
            <a:srgbClr val="E46962"/>
          </p15:clr>
        </p15:guide>
        <p15:guide id="5" pos="3714">
          <p15:clr>
            <a:srgbClr val="E46962"/>
          </p15:clr>
        </p15:guide>
        <p15:guide id="6" pos="3840">
          <p15:clr>
            <a:srgbClr val="E46962"/>
          </p15:clr>
        </p15:guide>
      </p15:sldGuideLst>
    </p:ext>
  </p:extLs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left" preserve="1">
  <p:cSld name="One column left">
    <p:spTree>
      <p:nvGrpSpPr>
        <p:cNvPr id="1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p61"/>
          <p:cNvSpPr txBox="1">
            <a:spLocks noGrp="1"/>
          </p:cNvSpPr>
          <p:nvPr>
            <p:ph type="body" idx="1"/>
          </p:nvPr>
        </p:nvSpPr>
        <p:spPr>
          <a:xfrm>
            <a:off x="500913" y="2231747"/>
            <a:ext cx="4416000" cy="29940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810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2400"/>
              <a:buChar char="○"/>
              <a:defRPr/>
            </a:lvl2pPr>
            <a:lvl3pPr marL="1371600" lvl="2" indent="-3810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2400"/>
              <a:buChar char="■"/>
              <a:defRPr/>
            </a:lvl3pPr>
            <a:lvl4pPr marL="1828800" lvl="3" indent="-3492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302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238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500"/>
              <a:buChar char="■"/>
              <a:defRPr/>
            </a:lvl6pPr>
            <a:lvl7pPr marL="3200400" lvl="6" indent="-3111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300"/>
              <a:buChar char="●"/>
              <a:defRPr/>
            </a:lvl7pPr>
            <a:lvl8pPr marL="3657600" lvl="7" indent="-3048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298450" rtl="0">
              <a:lnSpc>
                <a:spcPct val="100000"/>
              </a:lnSpc>
              <a:spcBef>
                <a:spcPts val="1100"/>
              </a:spcBef>
              <a:spcAft>
                <a:spcPts val="1100"/>
              </a:spcAft>
              <a:buSzPts val="11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5" name="Google Shape;445;p61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446" name="Google Shape;446;p61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52368" y="157595"/>
            <a:ext cx="445839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447" name="Google Shape;447;p61"/>
          <p:cNvSpPr>
            <a:spLocks noGrp="1"/>
          </p:cNvSpPr>
          <p:nvPr>
            <p:ph type="pic" idx="2"/>
          </p:nvPr>
        </p:nvSpPr>
        <p:spPr>
          <a:xfrm>
            <a:off x="7332133" y="-16933"/>
            <a:ext cx="4876800" cy="6888300"/>
          </a:xfrm>
          <a:prstGeom prst="rect">
            <a:avLst/>
          </a:prstGeom>
          <a:noFill/>
          <a:ln>
            <a:noFill/>
          </a:ln>
        </p:spPr>
      </p:sp>
      <p:sp>
        <p:nvSpPr>
          <p:cNvPr id="448" name="Google Shape;448;p61"/>
          <p:cNvSpPr txBox="1">
            <a:spLocks noGrp="1"/>
          </p:cNvSpPr>
          <p:nvPr>
            <p:ph type="subTitle" idx="3"/>
          </p:nvPr>
        </p:nvSpPr>
        <p:spPr>
          <a:xfrm>
            <a:off x="487680" y="609600"/>
            <a:ext cx="5613600" cy="1027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300"/>
              <a:buFont typeface="Open Sans Medium"/>
              <a:buNone/>
              <a:defRPr sz="4300"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11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110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1100"/>
              </a:spcBef>
              <a:spcAft>
                <a:spcPts val="0"/>
              </a:spcAft>
              <a:buSzPts val="1500"/>
              <a:buNone/>
              <a:defRPr/>
            </a:lvl6pPr>
            <a:lvl7pPr lvl="6" rtl="0">
              <a:spcBef>
                <a:spcPts val="1100"/>
              </a:spcBef>
              <a:spcAft>
                <a:spcPts val="0"/>
              </a:spcAft>
              <a:buSzPts val="1300"/>
              <a:buNone/>
              <a:defRPr/>
            </a:lvl7pPr>
            <a:lvl8pPr lvl="7" rtl="0">
              <a:spcBef>
                <a:spcPts val="1100"/>
              </a:spcBef>
              <a:spcAft>
                <a:spcPts val="0"/>
              </a:spcAft>
              <a:buSzPts val="1200"/>
              <a:buNone/>
              <a:defRPr/>
            </a:lvl8pPr>
            <a:lvl9pPr lvl="8" rtl="0">
              <a:spcBef>
                <a:spcPts val="1100"/>
              </a:spcBef>
              <a:spcAft>
                <a:spcPts val="1100"/>
              </a:spcAft>
              <a:buSzPts val="11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709051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48">
          <p15:clr>
            <a:srgbClr val="E46962"/>
          </p15:clr>
        </p15:guide>
        <p15:guide id="2" orient="horz" pos="576">
          <p15:clr>
            <a:srgbClr val="E46962"/>
          </p15:clr>
        </p15:guide>
        <p15:guide id="3" pos="6912">
          <p15:clr>
            <a:srgbClr val="E46962"/>
          </p15:clr>
        </p15:guide>
        <p15:guide id="4" pos="768">
          <p15:clr>
            <a:srgbClr val="E46962"/>
          </p15:clr>
        </p15:guide>
      </p15:sldGuideLst>
    </p:ext>
  </p:extLs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right" preserve="1">
  <p:cSld name="One column right"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62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451" name="Google Shape;451;p62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53835" y="157595"/>
            <a:ext cx="445839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452" name="Google Shape;452;p62"/>
          <p:cNvSpPr txBox="1">
            <a:spLocks noGrp="1"/>
          </p:cNvSpPr>
          <p:nvPr>
            <p:ph type="body" idx="1"/>
          </p:nvPr>
        </p:nvSpPr>
        <p:spPr>
          <a:xfrm>
            <a:off x="5193567" y="2231730"/>
            <a:ext cx="5012700" cy="4301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810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810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2400"/>
              <a:buChar char="○"/>
              <a:defRPr/>
            </a:lvl2pPr>
            <a:lvl3pPr marL="1371600" lvl="2" indent="-3810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2400"/>
              <a:buChar char="■"/>
              <a:defRPr/>
            </a:lvl3pPr>
            <a:lvl4pPr marL="1828800" lvl="3" indent="-3492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302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238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500"/>
              <a:buChar char="■"/>
              <a:defRPr/>
            </a:lvl6pPr>
            <a:lvl7pPr marL="3200400" lvl="6" indent="-3111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300"/>
              <a:buChar char="●"/>
              <a:defRPr/>
            </a:lvl7pPr>
            <a:lvl8pPr marL="3657600" lvl="7" indent="-3048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298450" rtl="0">
              <a:lnSpc>
                <a:spcPct val="100000"/>
              </a:lnSpc>
              <a:spcBef>
                <a:spcPts val="1100"/>
              </a:spcBef>
              <a:spcAft>
                <a:spcPts val="1100"/>
              </a:spcAft>
              <a:buSzPts val="11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53" name="Google Shape;453;p62"/>
          <p:cNvSpPr>
            <a:spLocks noGrp="1"/>
          </p:cNvSpPr>
          <p:nvPr>
            <p:ph type="pic" idx="2"/>
          </p:nvPr>
        </p:nvSpPr>
        <p:spPr>
          <a:xfrm>
            <a:off x="0" y="-15200"/>
            <a:ext cx="4876800" cy="6888300"/>
          </a:xfrm>
          <a:prstGeom prst="rect">
            <a:avLst/>
          </a:prstGeom>
          <a:noFill/>
          <a:ln>
            <a:noFill/>
          </a:ln>
        </p:spPr>
      </p:sp>
      <p:sp>
        <p:nvSpPr>
          <p:cNvPr id="454" name="Google Shape;454;p62"/>
          <p:cNvSpPr txBox="1">
            <a:spLocks noGrp="1"/>
          </p:cNvSpPr>
          <p:nvPr>
            <p:ph type="subTitle" idx="3"/>
          </p:nvPr>
        </p:nvSpPr>
        <p:spPr>
          <a:xfrm>
            <a:off x="5181600" y="609600"/>
            <a:ext cx="6372300" cy="1027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300"/>
              <a:buFont typeface="Open Sans Medium"/>
              <a:buNone/>
              <a:defRPr sz="4300"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11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110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1100"/>
              </a:spcBef>
              <a:spcAft>
                <a:spcPts val="0"/>
              </a:spcAft>
              <a:buSzPts val="1500"/>
              <a:buNone/>
              <a:defRPr/>
            </a:lvl6pPr>
            <a:lvl7pPr lvl="6" rtl="0">
              <a:spcBef>
                <a:spcPts val="1100"/>
              </a:spcBef>
              <a:spcAft>
                <a:spcPts val="0"/>
              </a:spcAft>
              <a:buSzPts val="1300"/>
              <a:buNone/>
              <a:defRPr/>
            </a:lvl7pPr>
            <a:lvl8pPr lvl="7" rtl="0">
              <a:spcBef>
                <a:spcPts val="1100"/>
              </a:spcBef>
              <a:spcAft>
                <a:spcPts val="0"/>
              </a:spcAft>
              <a:buSzPts val="1200"/>
              <a:buNone/>
              <a:defRPr/>
            </a:lvl8pPr>
            <a:lvl9pPr lvl="8" rtl="0">
              <a:spcBef>
                <a:spcPts val="1100"/>
              </a:spcBef>
              <a:spcAft>
                <a:spcPts val="1100"/>
              </a:spcAft>
              <a:buSzPts val="11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9540368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48">
          <p15:clr>
            <a:srgbClr val="E46962"/>
          </p15:clr>
        </p15:guide>
        <p15:guide id="2" orient="horz" pos="576">
          <p15:clr>
            <a:srgbClr val="E46962"/>
          </p15:clr>
        </p15:guide>
        <p15:guide id="3" pos="6912">
          <p15:clr>
            <a:srgbClr val="E46962"/>
          </p15:clr>
        </p15:guide>
        <p15:guide id="4" pos="768">
          <p15:clr>
            <a:srgbClr val="E46962"/>
          </p15:clr>
        </p15:guide>
      </p15:sldGuideLst>
    </p:ext>
  </p:extLs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Items Horizontal" preserve="1">
  <p:cSld name="Three Items Horizontal"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63"/>
          <p:cNvSpPr/>
          <p:nvPr/>
        </p:nvSpPr>
        <p:spPr>
          <a:xfrm>
            <a:off x="-9733" y="5794133"/>
            <a:ext cx="12201600" cy="1064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457" name="Google Shape;457;p63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458" name="Google Shape;458;p63"/>
          <p:cNvSpPr>
            <a:spLocks noGrp="1"/>
          </p:cNvSpPr>
          <p:nvPr>
            <p:ph type="pic" idx="2"/>
          </p:nvPr>
        </p:nvSpPr>
        <p:spPr>
          <a:xfrm>
            <a:off x="1237367" y="1407333"/>
            <a:ext cx="1401900" cy="1401900"/>
          </a:xfrm>
          <a:prstGeom prst="ellipse">
            <a:avLst/>
          </a:prstGeom>
          <a:solidFill>
            <a:srgbClr val="DEDEDE"/>
          </a:solidFill>
          <a:ln>
            <a:noFill/>
          </a:ln>
        </p:spPr>
      </p:sp>
      <p:sp>
        <p:nvSpPr>
          <p:cNvPr id="459" name="Google Shape;459;p63"/>
          <p:cNvSpPr>
            <a:spLocks noGrp="1"/>
          </p:cNvSpPr>
          <p:nvPr>
            <p:ph type="pic" idx="3"/>
          </p:nvPr>
        </p:nvSpPr>
        <p:spPr>
          <a:xfrm>
            <a:off x="9043100" y="1407333"/>
            <a:ext cx="1401900" cy="1401900"/>
          </a:xfrm>
          <a:prstGeom prst="ellipse">
            <a:avLst/>
          </a:prstGeom>
          <a:solidFill>
            <a:srgbClr val="DEDEDE"/>
          </a:solidFill>
          <a:ln>
            <a:noFill/>
          </a:ln>
        </p:spPr>
      </p:sp>
      <p:sp>
        <p:nvSpPr>
          <p:cNvPr id="460" name="Google Shape;460;p63"/>
          <p:cNvSpPr>
            <a:spLocks noGrp="1"/>
          </p:cNvSpPr>
          <p:nvPr>
            <p:ph type="pic" idx="4"/>
          </p:nvPr>
        </p:nvSpPr>
        <p:spPr>
          <a:xfrm>
            <a:off x="5261033" y="1401347"/>
            <a:ext cx="1401900" cy="1401900"/>
          </a:xfrm>
          <a:prstGeom prst="ellipse">
            <a:avLst/>
          </a:prstGeom>
          <a:solidFill>
            <a:srgbClr val="DEDEDE"/>
          </a:solidFill>
          <a:ln>
            <a:noFill/>
          </a:ln>
        </p:spPr>
      </p:sp>
      <p:sp>
        <p:nvSpPr>
          <p:cNvPr id="461" name="Google Shape;461;p63"/>
          <p:cNvSpPr txBox="1">
            <a:spLocks noGrp="1"/>
          </p:cNvSpPr>
          <p:nvPr>
            <p:ph type="subTitle" idx="1"/>
          </p:nvPr>
        </p:nvSpPr>
        <p:spPr>
          <a:xfrm>
            <a:off x="902208" y="243840"/>
            <a:ext cx="9880500" cy="1027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Font typeface="Open Sans Medium"/>
              <a:buNone/>
              <a:defRPr sz="4300"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11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110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1100"/>
              </a:spcBef>
              <a:spcAft>
                <a:spcPts val="0"/>
              </a:spcAft>
              <a:buSzPts val="1500"/>
              <a:buNone/>
              <a:defRPr/>
            </a:lvl6pPr>
            <a:lvl7pPr lvl="6" rtl="0">
              <a:spcBef>
                <a:spcPts val="1100"/>
              </a:spcBef>
              <a:spcAft>
                <a:spcPts val="0"/>
              </a:spcAft>
              <a:buSzPts val="1300"/>
              <a:buNone/>
              <a:defRPr/>
            </a:lvl7pPr>
            <a:lvl8pPr lvl="7" rtl="0">
              <a:spcBef>
                <a:spcPts val="1100"/>
              </a:spcBef>
              <a:spcAft>
                <a:spcPts val="0"/>
              </a:spcAft>
              <a:buSzPts val="1200"/>
              <a:buNone/>
              <a:defRPr/>
            </a:lvl8pPr>
            <a:lvl9pPr lvl="8" rtl="0">
              <a:spcBef>
                <a:spcPts val="1100"/>
              </a:spcBef>
              <a:spcAft>
                <a:spcPts val="1100"/>
              </a:spcAft>
              <a:buSzPts val="11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462" name="Google Shape;462;p63"/>
          <p:cNvSpPr txBox="1">
            <a:spLocks noGrp="1"/>
          </p:cNvSpPr>
          <p:nvPr>
            <p:ph type="subTitle" idx="5"/>
          </p:nvPr>
        </p:nvSpPr>
        <p:spPr>
          <a:xfrm>
            <a:off x="591167" y="2804160"/>
            <a:ext cx="3426000" cy="1171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 sz="2400" b="1">
                <a:solidFill>
                  <a:schemeClr val="dk2"/>
                </a:solidFill>
              </a:defRPr>
            </a:lvl1pPr>
            <a:lvl2pPr lvl="1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2pPr>
            <a:lvl3pPr lvl="2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>
                <a:solidFill>
                  <a:schemeClr val="lt1"/>
                </a:solidFill>
              </a:defRPr>
            </a:lvl3pPr>
            <a:lvl4pPr lvl="3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4pPr>
            <a:lvl5pPr lvl="4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5pPr>
            <a:lvl6pPr lvl="5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6pPr>
            <a:lvl7pPr lvl="6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7pPr>
            <a:lvl8pPr lvl="7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8pPr>
            <a:lvl9pPr lvl="8" rtl="0">
              <a:spcBef>
                <a:spcPts val="1100"/>
              </a:spcBef>
              <a:spcAft>
                <a:spcPts val="110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463" name="Google Shape;463;p63"/>
          <p:cNvSpPr txBox="1">
            <a:spLocks noGrp="1"/>
          </p:cNvSpPr>
          <p:nvPr>
            <p:ph type="subTitle" idx="6"/>
          </p:nvPr>
        </p:nvSpPr>
        <p:spPr>
          <a:xfrm>
            <a:off x="591167" y="3556000"/>
            <a:ext cx="3426000" cy="2082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 sz="2400">
                <a:solidFill>
                  <a:schemeClr val="dk2"/>
                </a:solidFill>
              </a:defRPr>
            </a:lvl1pPr>
            <a:lvl2pPr lvl="1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2pPr>
            <a:lvl3pPr lvl="2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4pPr>
            <a:lvl5pPr lvl="4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5pPr>
            <a:lvl6pPr lvl="5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6pPr>
            <a:lvl7pPr lvl="6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7pPr>
            <a:lvl8pPr lvl="7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8pPr>
            <a:lvl9pPr lvl="8" rtl="0">
              <a:spcBef>
                <a:spcPts val="1100"/>
              </a:spcBef>
              <a:spcAft>
                <a:spcPts val="110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464" name="Google Shape;464;p63"/>
          <p:cNvSpPr txBox="1">
            <a:spLocks noGrp="1"/>
          </p:cNvSpPr>
          <p:nvPr>
            <p:ph type="title"/>
          </p:nvPr>
        </p:nvSpPr>
        <p:spPr>
          <a:xfrm>
            <a:off x="591167" y="5686733"/>
            <a:ext cx="11092800" cy="11712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None/>
              <a:defRPr sz="1300" b="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65" name="Google Shape;465;p63"/>
          <p:cNvSpPr txBox="1">
            <a:spLocks noGrp="1"/>
          </p:cNvSpPr>
          <p:nvPr>
            <p:ph type="subTitle" idx="7"/>
          </p:nvPr>
        </p:nvSpPr>
        <p:spPr>
          <a:xfrm>
            <a:off x="4249033" y="2804160"/>
            <a:ext cx="3426000" cy="1171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 sz="2400" b="1">
                <a:solidFill>
                  <a:schemeClr val="dk2"/>
                </a:solidFill>
              </a:defRPr>
            </a:lvl1pPr>
            <a:lvl2pPr lvl="1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2pPr>
            <a:lvl3pPr lvl="2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>
                <a:solidFill>
                  <a:schemeClr val="lt1"/>
                </a:solidFill>
              </a:defRPr>
            </a:lvl3pPr>
            <a:lvl4pPr lvl="3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4pPr>
            <a:lvl5pPr lvl="4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5pPr>
            <a:lvl6pPr lvl="5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6pPr>
            <a:lvl7pPr lvl="6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7pPr>
            <a:lvl8pPr lvl="7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8pPr>
            <a:lvl9pPr lvl="8" rtl="0">
              <a:spcBef>
                <a:spcPts val="1100"/>
              </a:spcBef>
              <a:spcAft>
                <a:spcPts val="110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466" name="Google Shape;466;p63"/>
          <p:cNvSpPr txBox="1">
            <a:spLocks noGrp="1"/>
          </p:cNvSpPr>
          <p:nvPr>
            <p:ph type="subTitle" idx="8"/>
          </p:nvPr>
        </p:nvSpPr>
        <p:spPr>
          <a:xfrm>
            <a:off x="4249033" y="3556000"/>
            <a:ext cx="3426000" cy="2082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 sz="2400">
                <a:solidFill>
                  <a:schemeClr val="dk2"/>
                </a:solidFill>
              </a:defRPr>
            </a:lvl1pPr>
            <a:lvl2pPr lvl="1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2pPr>
            <a:lvl3pPr lvl="2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4pPr>
            <a:lvl5pPr lvl="4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5pPr>
            <a:lvl6pPr lvl="5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6pPr>
            <a:lvl7pPr lvl="6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7pPr>
            <a:lvl8pPr lvl="7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8pPr>
            <a:lvl9pPr lvl="8" rtl="0">
              <a:spcBef>
                <a:spcPts val="1100"/>
              </a:spcBef>
              <a:spcAft>
                <a:spcPts val="110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467" name="Google Shape;467;p63"/>
          <p:cNvSpPr txBox="1">
            <a:spLocks noGrp="1"/>
          </p:cNvSpPr>
          <p:nvPr>
            <p:ph type="subTitle" idx="9"/>
          </p:nvPr>
        </p:nvSpPr>
        <p:spPr>
          <a:xfrm>
            <a:off x="8031100" y="2804160"/>
            <a:ext cx="3426000" cy="1171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 sz="2400" b="1">
                <a:solidFill>
                  <a:schemeClr val="dk2"/>
                </a:solidFill>
              </a:defRPr>
            </a:lvl1pPr>
            <a:lvl2pPr lvl="1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2pPr>
            <a:lvl3pPr lvl="2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>
                <a:solidFill>
                  <a:schemeClr val="lt1"/>
                </a:solidFill>
              </a:defRPr>
            </a:lvl3pPr>
            <a:lvl4pPr lvl="3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4pPr>
            <a:lvl5pPr lvl="4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5pPr>
            <a:lvl6pPr lvl="5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6pPr>
            <a:lvl7pPr lvl="6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7pPr>
            <a:lvl8pPr lvl="7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8pPr>
            <a:lvl9pPr lvl="8" rtl="0">
              <a:spcBef>
                <a:spcPts val="1100"/>
              </a:spcBef>
              <a:spcAft>
                <a:spcPts val="110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468" name="Google Shape;468;p63"/>
          <p:cNvSpPr txBox="1">
            <a:spLocks noGrp="1"/>
          </p:cNvSpPr>
          <p:nvPr>
            <p:ph type="subTitle" idx="13"/>
          </p:nvPr>
        </p:nvSpPr>
        <p:spPr>
          <a:xfrm>
            <a:off x="8031100" y="3556000"/>
            <a:ext cx="3426000" cy="2082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 sz="2400">
                <a:solidFill>
                  <a:schemeClr val="dk2"/>
                </a:solidFill>
              </a:defRPr>
            </a:lvl1pPr>
            <a:lvl2pPr lvl="1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2pPr>
            <a:lvl3pPr lvl="2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4pPr>
            <a:lvl5pPr lvl="4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5pPr>
            <a:lvl6pPr lvl="5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6pPr>
            <a:lvl7pPr lvl="6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7pPr>
            <a:lvl8pPr lvl="7" rtl="0">
              <a:spcBef>
                <a:spcPts val="11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8pPr>
            <a:lvl9pPr lvl="8" rtl="0">
              <a:spcBef>
                <a:spcPts val="1100"/>
              </a:spcBef>
              <a:spcAft>
                <a:spcPts val="110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5244263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48">
          <p15:clr>
            <a:srgbClr val="E46962"/>
          </p15:clr>
        </p15:guide>
        <p15:guide id="2" orient="horz" pos="576">
          <p15:clr>
            <a:srgbClr val="E46962"/>
          </p15:clr>
        </p15:guide>
        <p15:guide id="3" pos="6912">
          <p15:clr>
            <a:srgbClr val="E46962"/>
          </p15:clr>
        </p15:guide>
        <p15:guide id="4" pos="768">
          <p15:clr>
            <a:srgbClr val="E46962"/>
          </p15:clr>
        </p15:guide>
      </p15:sldGuideLst>
    </p:ext>
  </p:extLs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Items Vertical" preserve="1">
  <p:cSld name="Three Items Vertical">
    <p:spTree>
      <p:nvGrpSpPr>
        <p:cNvPr id="1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p64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71" name="Google Shape;471;p64"/>
          <p:cNvSpPr>
            <a:spLocks noGrp="1"/>
          </p:cNvSpPr>
          <p:nvPr>
            <p:ph type="pic" idx="2"/>
          </p:nvPr>
        </p:nvSpPr>
        <p:spPr>
          <a:xfrm>
            <a:off x="0" y="-15200"/>
            <a:ext cx="4876800" cy="6888300"/>
          </a:xfrm>
          <a:prstGeom prst="rect">
            <a:avLst/>
          </a:prstGeom>
          <a:noFill/>
          <a:ln>
            <a:noFill/>
          </a:ln>
        </p:spPr>
      </p:sp>
      <p:sp>
        <p:nvSpPr>
          <p:cNvPr id="472" name="Google Shape;472;p64"/>
          <p:cNvSpPr>
            <a:spLocks noGrp="1"/>
          </p:cNvSpPr>
          <p:nvPr>
            <p:ph type="pic" idx="3"/>
          </p:nvPr>
        </p:nvSpPr>
        <p:spPr>
          <a:xfrm>
            <a:off x="4023360" y="613267"/>
            <a:ext cx="1401900" cy="1401900"/>
          </a:xfrm>
          <a:prstGeom prst="ellipse">
            <a:avLst/>
          </a:prstGeom>
          <a:solidFill>
            <a:srgbClr val="DEDEDE"/>
          </a:solidFill>
          <a:ln>
            <a:noFill/>
          </a:ln>
        </p:spPr>
      </p:sp>
      <p:sp>
        <p:nvSpPr>
          <p:cNvPr id="473" name="Google Shape;473;p64"/>
          <p:cNvSpPr>
            <a:spLocks noGrp="1"/>
          </p:cNvSpPr>
          <p:nvPr>
            <p:ph type="pic" idx="4"/>
          </p:nvPr>
        </p:nvSpPr>
        <p:spPr>
          <a:xfrm>
            <a:off x="4035552" y="2621280"/>
            <a:ext cx="1401900" cy="1401900"/>
          </a:xfrm>
          <a:prstGeom prst="ellipse">
            <a:avLst/>
          </a:prstGeom>
          <a:solidFill>
            <a:srgbClr val="DEDEDE"/>
          </a:solidFill>
          <a:ln>
            <a:noFill/>
          </a:ln>
        </p:spPr>
      </p:sp>
      <p:sp>
        <p:nvSpPr>
          <p:cNvPr id="474" name="Google Shape;474;p64"/>
          <p:cNvSpPr>
            <a:spLocks noGrp="1"/>
          </p:cNvSpPr>
          <p:nvPr>
            <p:ph type="pic" idx="5"/>
          </p:nvPr>
        </p:nvSpPr>
        <p:spPr>
          <a:xfrm>
            <a:off x="4035552" y="4632960"/>
            <a:ext cx="1401900" cy="1401900"/>
          </a:xfrm>
          <a:prstGeom prst="ellipse">
            <a:avLst/>
          </a:prstGeom>
          <a:solidFill>
            <a:srgbClr val="DEDEDE"/>
          </a:solidFill>
          <a:ln>
            <a:noFill/>
          </a:ln>
        </p:spPr>
      </p:sp>
      <p:sp>
        <p:nvSpPr>
          <p:cNvPr id="475" name="Google Shape;475;p64"/>
          <p:cNvSpPr txBox="1">
            <a:spLocks noGrp="1"/>
          </p:cNvSpPr>
          <p:nvPr>
            <p:ph type="title"/>
          </p:nvPr>
        </p:nvSpPr>
        <p:spPr>
          <a:xfrm>
            <a:off x="5486400" y="792480"/>
            <a:ext cx="5780700" cy="524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76" name="Google Shape;476;p64"/>
          <p:cNvSpPr txBox="1">
            <a:spLocks noGrp="1"/>
          </p:cNvSpPr>
          <p:nvPr>
            <p:ph type="title" idx="6"/>
          </p:nvPr>
        </p:nvSpPr>
        <p:spPr>
          <a:xfrm>
            <a:off x="5486400" y="1131147"/>
            <a:ext cx="5780700" cy="524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 b="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77" name="Google Shape;477;p64"/>
          <p:cNvSpPr txBox="1">
            <a:spLocks noGrp="1"/>
          </p:cNvSpPr>
          <p:nvPr>
            <p:ph type="title" idx="7"/>
          </p:nvPr>
        </p:nvSpPr>
        <p:spPr>
          <a:xfrm>
            <a:off x="5486400" y="2804160"/>
            <a:ext cx="5780700" cy="524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78" name="Google Shape;478;p64"/>
          <p:cNvSpPr txBox="1">
            <a:spLocks noGrp="1"/>
          </p:cNvSpPr>
          <p:nvPr>
            <p:ph type="title" idx="8"/>
          </p:nvPr>
        </p:nvSpPr>
        <p:spPr>
          <a:xfrm>
            <a:off x="5486400" y="3166607"/>
            <a:ext cx="5780700" cy="524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 b="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79" name="Google Shape;479;p64"/>
          <p:cNvSpPr txBox="1">
            <a:spLocks noGrp="1"/>
          </p:cNvSpPr>
          <p:nvPr>
            <p:ph type="title" idx="9"/>
          </p:nvPr>
        </p:nvSpPr>
        <p:spPr>
          <a:xfrm>
            <a:off x="5486400" y="4876800"/>
            <a:ext cx="5780700" cy="524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80" name="Google Shape;480;p64"/>
          <p:cNvSpPr txBox="1">
            <a:spLocks noGrp="1"/>
          </p:cNvSpPr>
          <p:nvPr>
            <p:ph type="title" idx="13"/>
          </p:nvPr>
        </p:nvSpPr>
        <p:spPr>
          <a:xfrm>
            <a:off x="5486400" y="5230368"/>
            <a:ext cx="5780700" cy="524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 b="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Font typeface="Open Sans"/>
              <a:buNone/>
              <a:defRPr sz="2400"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pic>
        <p:nvPicPr>
          <p:cNvPr id="481" name="Google Shape;481;p64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852780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48">
          <p15:clr>
            <a:srgbClr val="E46962"/>
          </p15:clr>
        </p15:guide>
        <p15:guide id="2" orient="horz" pos="576">
          <p15:clr>
            <a:srgbClr val="E46962"/>
          </p15:clr>
        </p15:guide>
        <p15:guide id="3" pos="6912">
          <p15:clr>
            <a:srgbClr val="E46962"/>
          </p15:clr>
        </p15:guide>
        <p15:guide id="4" pos="768">
          <p15:clr>
            <a:srgbClr val="E46962"/>
          </p15:clr>
        </p15:guide>
      </p15:sldGuideLst>
    </p:ext>
  </p:extLs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rocess or Steps Flat" preserve="1">
  <p:cSld name="Process or Steps Flat">
    <p:spTree>
      <p:nvGrpSpPr>
        <p:cNvPr id="1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p65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484" name="Google Shape;484;p65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485" name="Google Shape;485;p65"/>
          <p:cNvSpPr txBox="1">
            <a:spLocks noGrp="1"/>
          </p:cNvSpPr>
          <p:nvPr>
            <p:ph type="subTitle" idx="1"/>
          </p:nvPr>
        </p:nvSpPr>
        <p:spPr>
          <a:xfrm>
            <a:off x="902200" y="487667"/>
            <a:ext cx="10070700" cy="1027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Font typeface="Open Sans Medium"/>
              <a:buNone/>
              <a:defRPr sz="4300"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11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110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1100"/>
              </a:spcBef>
              <a:spcAft>
                <a:spcPts val="0"/>
              </a:spcAft>
              <a:buSzPts val="1500"/>
              <a:buNone/>
              <a:defRPr/>
            </a:lvl6pPr>
            <a:lvl7pPr lvl="6" rtl="0">
              <a:spcBef>
                <a:spcPts val="1100"/>
              </a:spcBef>
              <a:spcAft>
                <a:spcPts val="0"/>
              </a:spcAft>
              <a:buSzPts val="1300"/>
              <a:buNone/>
              <a:defRPr/>
            </a:lvl7pPr>
            <a:lvl8pPr lvl="7" rtl="0">
              <a:spcBef>
                <a:spcPts val="1100"/>
              </a:spcBef>
              <a:spcAft>
                <a:spcPts val="0"/>
              </a:spcAft>
              <a:buSzPts val="1200"/>
              <a:buNone/>
              <a:defRPr/>
            </a:lvl8pPr>
            <a:lvl9pPr lvl="8" rtl="0">
              <a:spcBef>
                <a:spcPts val="1100"/>
              </a:spcBef>
              <a:spcAft>
                <a:spcPts val="1100"/>
              </a:spcAft>
              <a:buSzPts val="11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486" name="Google Shape;486;p65"/>
          <p:cNvSpPr/>
          <p:nvPr/>
        </p:nvSpPr>
        <p:spPr>
          <a:xfrm rot="-5400000" flipH="1">
            <a:off x="9409150" y="4079850"/>
            <a:ext cx="3127200" cy="2429100"/>
          </a:xfrm>
          <a:prstGeom prst="wedgeRectCallout">
            <a:avLst>
              <a:gd name="adj1" fmla="val -20833"/>
              <a:gd name="adj2" fmla="val 62500"/>
            </a:avLst>
          </a:prstGeom>
          <a:solidFill>
            <a:schemeClr val="lt2"/>
          </a:solidFill>
          <a:ln>
            <a:noFill/>
          </a:ln>
          <a:effectLst>
            <a:outerShdw blurRad="214313" dist="47625" dir="21540001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87" name="Google Shape;487;p65"/>
          <p:cNvSpPr/>
          <p:nvPr/>
        </p:nvSpPr>
        <p:spPr>
          <a:xfrm rot="-5400000" flipH="1">
            <a:off x="6979950" y="4079850"/>
            <a:ext cx="3127200" cy="2429100"/>
          </a:xfrm>
          <a:prstGeom prst="wedgeRectCallout">
            <a:avLst>
              <a:gd name="adj1" fmla="val -20833"/>
              <a:gd name="adj2" fmla="val 62500"/>
            </a:avLst>
          </a:prstGeom>
          <a:solidFill>
            <a:schemeClr val="accent2"/>
          </a:solidFill>
          <a:ln>
            <a:noFill/>
          </a:ln>
          <a:effectLst>
            <a:outerShdw blurRad="214313" dist="47625" dir="21540000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88" name="Google Shape;488;p65"/>
          <p:cNvSpPr/>
          <p:nvPr/>
        </p:nvSpPr>
        <p:spPr>
          <a:xfrm rot="-5400000" flipH="1">
            <a:off x="4550750" y="4079850"/>
            <a:ext cx="3127200" cy="2429100"/>
          </a:xfrm>
          <a:prstGeom prst="wedgeRectCallout">
            <a:avLst>
              <a:gd name="adj1" fmla="val -20833"/>
              <a:gd name="adj2" fmla="val 62500"/>
            </a:avLst>
          </a:prstGeom>
          <a:solidFill>
            <a:srgbClr val="FDB71A"/>
          </a:solidFill>
          <a:ln>
            <a:noFill/>
          </a:ln>
          <a:effectLst>
            <a:outerShdw blurRad="214313" dist="47625" dir="21540001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89" name="Google Shape;489;p65"/>
          <p:cNvSpPr/>
          <p:nvPr/>
        </p:nvSpPr>
        <p:spPr>
          <a:xfrm rot="-5400000" flipH="1">
            <a:off x="2121550" y="4079850"/>
            <a:ext cx="3127200" cy="2429100"/>
          </a:xfrm>
          <a:prstGeom prst="wedgeRect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>
            <a:noFill/>
          </a:ln>
          <a:effectLst>
            <a:outerShdw blurRad="214313" dist="47625" dir="21540001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90" name="Google Shape;490;p65"/>
          <p:cNvSpPr/>
          <p:nvPr/>
        </p:nvSpPr>
        <p:spPr>
          <a:xfrm rot="-5400000" flipH="1">
            <a:off x="-321200" y="4056600"/>
            <a:ext cx="3127200" cy="2475600"/>
          </a:xfrm>
          <a:prstGeom prst="wedgeRectCallout">
            <a:avLst>
              <a:gd name="adj1" fmla="val -20833"/>
              <a:gd name="adj2" fmla="val 62500"/>
            </a:avLst>
          </a:prstGeom>
          <a:solidFill>
            <a:schemeClr val="dk1"/>
          </a:solidFill>
          <a:ln>
            <a:noFill/>
          </a:ln>
          <a:effectLst>
            <a:outerShdw blurRad="214313" dist="47625" dir="21540001" algn="bl" rotWithShape="0">
              <a:schemeClr val="dk2">
                <a:alpha val="50000"/>
              </a:scheme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91" name="Google Shape;491;p65"/>
          <p:cNvSpPr/>
          <p:nvPr/>
        </p:nvSpPr>
        <p:spPr>
          <a:xfrm>
            <a:off x="571800" y="3048000"/>
            <a:ext cx="1341300" cy="1341300"/>
          </a:xfrm>
          <a:prstGeom prst="ellipse">
            <a:avLst/>
          </a:prstGeom>
          <a:solidFill>
            <a:schemeClr val="lt1"/>
          </a:solidFill>
          <a:ln>
            <a:noFill/>
          </a:ln>
          <a:effectLst>
            <a:outerShdw blurRad="214313" dist="47625" dir="18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92" name="Google Shape;492;p65"/>
          <p:cNvSpPr/>
          <p:nvPr/>
        </p:nvSpPr>
        <p:spPr>
          <a:xfrm>
            <a:off x="3014600" y="3048000"/>
            <a:ext cx="1341300" cy="1341300"/>
          </a:xfrm>
          <a:prstGeom prst="ellipse">
            <a:avLst/>
          </a:prstGeom>
          <a:solidFill>
            <a:schemeClr val="lt1"/>
          </a:solidFill>
          <a:ln>
            <a:noFill/>
          </a:ln>
          <a:effectLst>
            <a:outerShdw blurRad="214313" dist="47625" dir="18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93" name="Google Shape;493;p65"/>
          <p:cNvSpPr/>
          <p:nvPr/>
        </p:nvSpPr>
        <p:spPr>
          <a:xfrm>
            <a:off x="5443800" y="2987033"/>
            <a:ext cx="1341300" cy="1341300"/>
          </a:xfrm>
          <a:prstGeom prst="ellipse">
            <a:avLst/>
          </a:prstGeom>
          <a:solidFill>
            <a:schemeClr val="lt1"/>
          </a:solidFill>
          <a:ln>
            <a:noFill/>
          </a:ln>
          <a:effectLst>
            <a:outerShdw blurRad="214313" dist="47625" dir="18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94" name="Google Shape;494;p65"/>
          <p:cNvSpPr/>
          <p:nvPr/>
        </p:nvSpPr>
        <p:spPr>
          <a:xfrm>
            <a:off x="7873000" y="3048000"/>
            <a:ext cx="1341300" cy="1341300"/>
          </a:xfrm>
          <a:prstGeom prst="ellipse">
            <a:avLst/>
          </a:prstGeom>
          <a:solidFill>
            <a:schemeClr val="lt1"/>
          </a:solidFill>
          <a:ln>
            <a:noFill/>
          </a:ln>
          <a:effectLst>
            <a:outerShdw blurRad="214313" dist="47625" dir="18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95" name="Google Shape;495;p65"/>
          <p:cNvSpPr/>
          <p:nvPr/>
        </p:nvSpPr>
        <p:spPr>
          <a:xfrm>
            <a:off x="10302200" y="3048000"/>
            <a:ext cx="1341300" cy="1341300"/>
          </a:xfrm>
          <a:prstGeom prst="ellipse">
            <a:avLst/>
          </a:prstGeom>
          <a:solidFill>
            <a:schemeClr val="lt1"/>
          </a:solidFill>
          <a:ln>
            <a:noFill/>
          </a:ln>
          <a:effectLst>
            <a:outerShdw blurRad="214313" dist="47625" dir="18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96" name="Google Shape;496;p65"/>
          <p:cNvSpPr txBox="1">
            <a:spLocks noGrp="1"/>
          </p:cNvSpPr>
          <p:nvPr>
            <p:ph type="title"/>
          </p:nvPr>
        </p:nvSpPr>
        <p:spPr>
          <a:xfrm>
            <a:off x="-9000" y="5077100"/>
            <a:ext cx="2474700" cy="773700"/>
          </a:xfrm>
          <a:prstGeom prst="rect">
            <a:avLst/>
          </a:prstGeom>
          <a:solidFill>
            <a:schemeClr val="lt1"/>
          </a:solidFill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None/>
              <a:defRPr sz="19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97" name="Google Shape;497;p65"/>
          <p:cNvSpPr txBox="1">
            <a:spLocks noGrp="1"/>
          </p:cNvSpPr>
          <p:nvPr>
            <p:ph type="title" idx="2"/>
          </p:nvPr>
        </p:nvSpPr>
        <p:spPr>
          <a:xfrm>
            <a:off x="2475800" y="5077100"/>
            <a:ext cx="2414100" cy="773700"/>
          </a:xfrm>
          <a:prstGeom prst="rect">
            <a:avLst/>
          </a:prstGeom>
          <a:solidFill>
            <a:schemeClr val="lt1"/>
          </a:solidFill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00"/>
              <a:buNone/>
              <a:defRPr sz="19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98" name="Google Shape;498;p65"/>
          <p:cNvSpPr txBox="1">
            <a:spLocks noGrp="1"/>
          </p:cNvSpPr>
          <p:nvPr>
            <p:ph type="title" idx="3"/>
          </p:nvPr>
        </p:nvSpPr>
        <p:spPr>
          <a:xfrm>
            <a:off x="4927000" y="5077100"/>
            <a:ext cx="2402100" cy="773700"/>
          </a:xfrm>
          <a:prstGeom prst="rect">
            <a:avLst/>
          </a:prstGeom>
          <a:solidFill>
            <a:schemeClr val="lt1"/>
          </a:solidFill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DB71A"/>
              </a:buClr>
              <a:buSzPts val="1900"/>
              <a:buNone/>
              <a:defRPr sz="1900">
                <a:solidFill>
                  <a:srgbClr val="FDB71A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99" name="Google Shape;499;p65"/>
          <p:cNvSpPr txBox="1">
            <a:spLocks noGrp="1"/>
          </p:cNvSpPr>
          <p:nvPr>
            <p:ph type="title" idx="4"/>
          </p:nvPr>
        </p:nvSpPr>
        <p:spPr>
          <a:xfrm>
            <a:off x="7344200" y="5077100"/>
            <a:ext cx="2414100" cy="773700"/>
          </a:xfrm>
          <a:prstGeom prst="rect">
            <a:avLst/>
          </a:prstGeom>
          <a:solidFill>
            <a:schemeClr val="lt1"/>
          </a:solidFill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900"/>
              <a:buNone/>
              <a:defRPr sz="1900">
                <a:solidFill>
                  <a:schemeClr val="accen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00" name="Google Shape;500;p65"/>
          <p:cNvSpPr txBox="1">
            <a:spLocks noGrp="1"/>
          </p:cNvSpPr>
          <p:nvPr>
            <p:ph type="title" idx="5"/>
          </p:nvPr>
        </p:nvSpPr>
        <p:spPr>
          <a:xfrm>
            <a:off x="9778000" y="5077100"/>
            <a:ext cx="2414100" cy="773700"/>
          </a:xfrm>
          <a:prstGeom prst="rect">
            <a:avLst/>
          </a:prstGeom>
          <a:solidFill>
            <a:schemeClr val="lt1"/>
          </a:solidFill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900"/>
              <a:buNone/>
              <a:defRPr sz="1900">
                <a:solidFill>
                  <a:schemeClr val="l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01" name="Google Shape;501;p65"/>
          <p:cNvSpPr>
            <a:spLocks noGrp="1"/>
          </p:cNvSpPr>
          <p:nvPr>
            <p:ph type="pic" idx="6"/>
          </p:nvPr>
        </p:nvSpPr>
        <p:spPr>
          <a:xfrm>
            <a:off x="569800" y="3040200"/>
            <a:ext cx="1356900" cy="1356900"/>
          </a:xfrm>
          <a:prstGeom prst="ellipse">
            <a:avLst/>
          </a:prstGeom>
          <a:noFill/>
          <a:ln>
            <a:noFill/>
          </a:ln>
        </p:spPr>
      </p:sp>
      <p:sp>
        <p:nvSpPr>
          <p:cNvPr id="502" name="Google Shape;502;p65"/>
          <p:cNvSpPr>
            <a:spLocks noGrp="1"/>
          </p:cNvSpPr>
          <p:nvPr>
            <p:ph type="pic" idx="7"/>
          </p:nvPr>
        </p:nvSpPr>
        <p:spPr>
          <a:xfrm>
            <a:off x="3011600" y="3040200"/>
            <a:ext cx="1356900" cy="1356900"/>
          </a:xfrm>
          <a:prstGeom prst="ellipse">
            <a:avLst/>
          </a:prstGeom>
          <a:noFill/>
          <a:ln>
            <a:noFill/>
          </a:ln>
        </p:spPr>
      </p:sp>
      <p:sp>
        <p:nvSpPr>
          <p:cNvPr id="503" name="Google Shape;503;p65"/>
          <p:cNvSpPr>
            <a:spLocks noGrp="1"/>
          </p:cNvSpPr>
          <p:nvPr>
            <p:ph type="pic" idx="8"/>
          </p:nvPr>
        </p:nvSpPr>
        <p:spPr>
          <a:xfrm>
            <a:off x="5436000" y="2979233"/>
            <a:ext cx="1356900" cy="1356900"/>
          </a:xfrm>
          <a:prstGeom prst="ellipse">
            <a:avLst/>
          </a:prstGeom>
          <a:noFill/>
          <a:ln>
            <a:noFill/>
          </a:ln>
        </p:spPr>
      </p:sp>
      <p:sp>
        <p:nvSpPr>
          <p:cNvPr id="504" name="Google Shape;504;p65"/>
          <p:cNvSpPr>
            <a:spLocks noGrp="1"/>
          </p:cNvSpPr>
          <p:nvPr>
            <p:ph type="pic" idx="9"/>
          </p:nvPr>
        </p:nvSpPr>
        <p:spPr>
          <a:xfrm>
            <a:off x="7865200" y="3040200"/>
            <a:ext cx="1356900" cy="1356900"/>
          </a:xfrm>
          <a:prstGeom prst="ellipse">
            <a:avLst/>
          </a:prstGeom>
          <a:noFill/>
          <a:ln>
            <a:noFill/>
          </a:ln>
        </p:spPr>
      </p:sp>
      <p:sp>
        <p:nvSpPr>
          <p:cNvPr id="505" name="Google Shape;505;p65"/>
          <p:cNvSpPr>
            <a:spLocks noGrp="1"/>
          </p:cNvSpPr>
          <p:nvPr>
            <p:ph type="pic" idx="13"/>
          </p:nvPr>
        </p:nvSpPr>
        <p:spPr>
          <a:xfrm>
            <a:off x="10294400" y="3040200"/>
            <a:ext cx="1356900" cy="1356900"/>
          </a:xfrm>
          <a:prstGeom prst="ellipse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780326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912">
          <p15:clr>
            <a:srgbClr val="E46962"/>
          </p15:clr>
        </p15:guide>
        <p15:guide id="2" pos="768">
          <p15:clr>
            <a:srgbClr val="E46962"/>
          </p15:clr>
        </p15:guide>
        <p15:guide id="3" orient="horz" pos="3648">
          <p15:clr>
            <a:srgbClr val="E46962"/>
          </p15:clr>
        </p15:guide>
        <p15:guide id="4" orient="horz" pos="576">
          <p15:clr>
            <a:srgbClr val="E46962"/>
          </p15:clr>
        </p15:guide>
      </p15:sldGuideLst>
    </p:ext>
  </p:extLs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rocess or Steps Elevated" preserve="1">
  <p:cSld name="Process or Steps Elevated">
    <p:spTree>
      <p:nvGrpSpPr>
        <p:cNvPr id="1" name="Shape 5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7" name="Google Shape;507;p66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508" name="Google Shape;508;p66"/>
          <p:cNvSpPr txBox="1">
            <a:spLocks noGrp="1"/>
          </p:cNvSpPr>
          <p:nvPr>
            <p:ph type="subTitle" idx="1"/>
          </p:nvPr>
        </p:nvSpPr>
        <p:spPr>
          <a:xfrm>
            <a:off x="883633" y="168133"/>
            <a:ext cx="10089300" cy="1027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Font typeface="Open Sans Medium"/>
              <a:buNone/>
              <a:defRPr sz="4300"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11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110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1100"/>
              </a:spcBef>
              <a:spcAft>
                <a:spcPts val="0"/>
              </a:spcAft>
              <a:buSzPts val="1500"/>
              <a:buNone/>
              <a:defRPr/>
            </a:lvl6pPr>
            <a:lvl7pPr lvl="6" rtl="0">
              <a:spcBef>
                <a:spcPts val="1100"/>
              </a:spcBef>
              <a:spcAft>
                <a:spcPts val="0"/>
              </a:spcAft>
              <a:buSzPts val="1300"/>
              <a:buNone/>
              <a:defRPr/>
            </a:lvl7pPr>
            <a:lvl8pPr lvl="7" rtl="0">
              <a:spcBef>
                <a:spcPts val="1100"/>
              </a:spcBef>
              <a:spcAft>
                <a:spcPts val="0"/>
              </a:spcAft>
              <a:buSzPts val="1200"/>
              <a:buNone/>
              <a:defRPr/>
            </a:lvl8pPr>
            <a:lvl9pPr lvl="8" rtl="0">
              <a:spcBef>
                <a:spcPts val="1100"/>
              </a:spcBef>
              <a:spcAft>
                <a:spcPts val="1100"/>
              </a:spcAft>
              <a:buSzPts val="11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509" name="Google Shape;509;p66"/>
          <p:cNvSpPr/>
          <p:nvPr/>
        </p:nvSpPr>
        <p:spPr>
          <a:xfrm>
            <a:off x="9125967" y="2125658"/>
            <a:ext cx="2006400" cy="33867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None/>
            </a:pPr>
            <a:endParaRPr sz="11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0" name="Google Shape;510;p66"/>
          <p:cNvSpPr/>
          <p:nvPr/>
        </p:nvSpPr>
        <p:spPr>
          <a:xfrm>
            <a:off x="4959084" y="2417389"/>
            <a:ext cx="2006400" cy="33867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None/>
            </a:pPr>
            <a:endParaRPr sz="11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1" name="Google Shape;511;p66"/>
          <p:cNvSpPr/>
          <p:nvPr/>
        </p:nvSpPr>
        <p:spPr>
          <a:xfrm>
            <a:off x="571384" y="1645933"/>
            <a:ext cx="2279100" cy="1015200"/>
          </a:xfrm>
          <a:prstGeom prst="rect">
            <a:avLst/>
          </a:prstGeom>
          <a:solidFill>
            <a:srgbClr val="0072BC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endParaRPr sz="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2" name="Google Shape;512;p66"/>
          <p:cNvSpPr/>
          <p:nvPr/>
        </p:nvSpPr>
        <p:spPr>
          <a:xfrm>
            <a:off x="780333" y="2661230"/>
            <a:ext cx="2011500" cy="33867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None/>
            </a:pPr>
            <a:endParaRPr sz="11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3" name="Google Shape;513;p66"/>
          <p:cNvSpPr/>
          <p:nvPr/>
        </p:nvSpPr>
        <p:spPr>
          <a:xfrm>
            <a:off x="2669132" y="2539198"/>
            <a:ext cx="220806" cy="25590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rgbClr val="595959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endParaRPr sz="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" name="Google Shape;514;p66"/>
          <p:cNvSpPr/>
          <p:nvPr/>
        </p:nvSpPr>
        <p:spPr>
          <a:xfrm>
            <a:off x="2669148" y="1524013"/>
            <a:ext cx="2279100" cy="1015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endParaRPr sz="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" name="Google Shape;515;p66"/>
          <p:cNvSpPr/>
          <p:nvPr/>
        </p:nvSpPr>
        <p:spPr>
          <a:xfrm>
            <a:off x="4738268" y="1402093"/>
            <a:ext cx="2279100" cy="1015200"/>
          </a:xfrm>
          <a:prstGeom prst="rect">
            <a:avLst/>
          </a:prstGeom>
          <a:solidFill>
            <a:srgbClr val="FDB71A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endParaRPr sz="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6" name="Google Shape;516;p66"/>
          <p:cNvSpPr/>
          <p:nvPr/>
        </p:nvSpPr>
        <p:spPr>
          <a:xfrm>
            <a:off x="571416" y="2661127"/>
            <a:ext cx="220806" cy="25590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rgbClr val="595959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endParaRPr sz="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7" name="Google Shape;517;p66"/>
          <p:cNvSpPr/>
          <p:nvPr/>
        </p:nvSpPr>
        <p:spPr>
          <a:xfrm>
            <a:off x="6837696" y="2295365"/>
            <a:ext cx="220806" cy="25590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rgbClr val="595959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endParaRPr sz="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8" name="Google Shape;518;p66"/>
          <p:cNvSpPr/>
          <p:nvPr/>
        </p:nvSpPr>
        <p:spPr>
          <a:xfrm>
            <a:off x="6832096" y="1280173"/>
            <a:ext cx="2279100" cy="1015200"/>
          </a:xfrm>
          <a:prstGeom prst="rect">
            <a:avLst/>
          </a:prstGeom>
          <a:solidFill>
            <a:srgbClr val="BFD228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endParaRPr sz="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9" name="Google Shape;519;p66"/>
          <p:cNvSpPr/>
          <p:nvPr/>
        </p:nvSpPr>
        <p:spPr>
          <a:xfrm>
            <a:off x="8905133" y="914413"/>
            <a:ext cx="2966700" cy="1459500"/>
          </a:xfrm>
          <a:prstGeom prst="rightArrow">
            <a:avLst>
              <a:gd name="adj1" fmla="val 69463"/>
              <a:gd name="adj2" fmla="val 28319"/>
            </a:avLst>
          </a:prstGeom>
          <a:solidFill>
            <a:srgbClr val="509E24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endParaRPr sz="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0" name="Google Shape;520;p66"/>
          <p:cNvSpPr/>
          <p:nvPr/>
        </p:nvSpPr>
        <p:spPr>
          <a:xfrm>
            <a:off x="780333" y="6047830"/>
            <a:ext cx="2011500" cy="557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1" name="Google Shape;521;p66"/>
          <p:cNvSpPr/>
          <p:nvPr/>
        </p:nvSpPr>
        <p:spPr>
          <a:xfrm>
            <a:off x="2870760" y="5898395"/>
            <a:ext cx="2011500" cy="557100"/>
          </a:xfrm>
          <a:prstGeom prst="rect">
            <a:avLst/>
          </a:prstGeom>
          <a:solidFill>
            <a:srgbClr val="00AAE7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2" name="Google Shape;522;p66"/>
          <p:cNvSpPr/>
          <p:nvPr/>
        </p:nvSpPr>
        <p:spPr>
          <a:xfrm>
            <a:off x="4956471" y="5796475"/>
            <a:ext cx="2011500" cy="557100"/>
          </a:xfrm>
          <a:prstGeom prst="rect">
            <a:avLst/>
          </a:prstGeom>
          <a:solidFill>
            <a:srgbClr val="FDB71A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3" name="Google Shape;523;p66"/>
          <p:cNvSpPr/>
          <p:nvPr/>
        </p:nvSpPr>
        <p:spPr>
          <a:xfrm>
            <a:off x="7042999" y="5683264"/>
            <a:ext cx="2011500" cy="557100"/>
          </a:xfrm>
          <a:prstGeom prst="rect">
            <a:avLst/>
          </a:prstGeom>
          <a:solidFill>
            <a:srgbClr val="BFD228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" name="Google Shape;524;p66"/>
          <p:cNvSpPr/>
          <p:nvPr/>
        </p:nvSpPr>
        <p:spPr>
          <a:xfrm>
            <a:off x="9123362" y="5512433"/>
            <a:ext cx="2011500" cy="557100"/>
          </a:xfrm>
          <a:prstGeom prst="rect">
            <a:avLst/>
          </a:prstGeom>
          <a:solidFill>
            <a:srgbClr val="509E24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5" name="Google Shape;525;p66"/>
          <p:cNvSpPr txBox="1"/>
          <p:nvPr/>
        </p:nvSpPr>
        <p:spPr>
          <a:xfrm>
            <a:off x="785733" y="6055833"/>
            <a:ext cx="2006400" cy="55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i="0" u="none" strike="noStrike" cap="non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1</a:t>
            </a:r>
            <a:endParaRPr sz="2400" i="0" u="none" strike="noStrike" cap="none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526" name="Google Shape;526;p66"/>
          <p:cNvSpPr txBox="1"/>
          <p:nvPr/>
        </p:nvSpPr>
        <p:spPr>
          <a:xfrm>
            <a:off x="2868400" y="5898400"/>
            <a:ext cx="2011500" cy="55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i="0" u="none" strike="noStrike" cap="non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2</a:t>
            </a:r>
            <a:endParaRPr sz="2400" i="0" u="none" strike="noStrike" cap="none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527" name="Google Shape;527;p66"/>
          <p:cNvSpPr txBox="1"/>
          <p:nvPr/>
        </p:nvSpPr>
        <p:spPr>
          <a:xfrm>
            <a:off x="4959100" y="5796500"/>
            <a:ext cx="2006400" cy="55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i="0" u="none" strike="noStrike" cap="non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3</a:t>
            </a:r>
            <a:endParaRPr sz="2400" i="0" u="none" strike="noStrike" cap="none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528" name="Google Shape;528;p66"/>
          <p:cNvSpPr txBox="1"/>
          <p:nvPr/>
        </p:nvSpPr>
        <p:spPr>
          <a:xfrm>
            <a:off x="7040300" y="5683267"/>
            <a:ext cx="2011500" cy="55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i="0" u="none" strike="noStrike" cap="non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4</a:t>
            </a:r>
            <a:endParaRPr sz="2400" i="0" u="none" strike="noStrike" cap="none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529" name="Google Shape;529;p66"/>
          <p:cNvSpPr txBox="1"/>
          <p:nvPr/>
        </p:nvSpPr>
        <p:spPr>
          <a:xfrm>
            <a:off x="9147733" y="5512433"/>
            <a:ext cx="2011500" cy="55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i="0" u="none" strike="noStrike" cap="non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5</a:t>
            </a:r>
            <a:endParaRPr sz="2400" i="0" u="none" strike="noStrike" cap="none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530" name="Google Shape;530;p66"/>
          <p:cNvSpPr/>
          <p:nvPr/>
        </p:nvSpPr>
        <p:spPr>
          <a:xfrm>
            <a:off x="2873401" y="2539216"/>
            <a:ext cx="2006400" cy="33867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None/>
            </a:pPr>
            <a:endParaRPr sz="11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1" name="Google Shape;531;p66"/>
          <p:cNvSpPr/>
          <p:nvPr/>
        </p:nvSpPr>
        <p:spPr>
          <a:xfrm>
            <a:off x="7045584" y="2296476"/>
            <a:ext cx="2006400" cy="33867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None/>
            </a:pPr>
            <a:endParaRPr sz="11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2" name="Google Shape;532;p66"/>
          <p:cNvSpPr/>
          <p:nvPr/>
        </p:nvSpPr>
        <p:spPr>
          <a:xfrm>
            <a:off x="8905145" y="2145805"/>
            <a:ext cx="220806" cy="248238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rgbClr val="595959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159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endParaRPr sz="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3" name="Google Shape;533;p66"/>
          <p:cNvSpPr txBox="1">
            <a:spLocks noGrp="1"/>
          </p:cNvSpPr>
          <p:nvPr>
            <p:ph type="title"/>
          </p:nvPr>
        </p:nvSpPr>
        <p:spPr>
          <a:xfrm>
            <a:off x="573433" y="1663697"/>
            <a:ext cx="2086500" cy="9645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None/>
              <a:defRPr sz="17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34" name="Google Shape;534;p66"/>
          <p:cNvSpPr txBox="1">
            <a:spLocks noGrp="1"/>
          </p:cNvSpPr>
          <p:nvPr>
            <p:ph type="title" idx="2"/>
          </p:nvPr>
        </p:nvSpPr>
        <p:spPr>
          <a:xfrm>
            <a:off x="2669133" y="1569939"/>
            <a:ext cx="2086500" cy="9645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None/>
              <a:defRPr sz="17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35" name="Google Shape;535;p66"/>
          <p:cNvSpPr txBox="1">
            <a:spLocks noGrp="1"/>
          </p:cNvSpPr>
          <p:nvPr>
            <p:ph type="title" idx="3"/>
          </p:nvPr>
        </p:nvSpPr>
        <p:spPr>
          <a:xfrm>
            <a:off x="4745700" y="1409378"/>
            <a:ext cx="2086500" cy="9645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None/>
              <a:defRPr sz="17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36" name="Google Shape;536;p66"/>
          <p:cNvSpPr txBox="1">
            <a:spLocks noGrp="1"/>
          </p:cNvSpPr>
          <p:nvPr>
            <p:ph type="title" idx="4"/>
          </p:nvPr>
        </p:nvSpPr>
        <p:spPr>
          <a:xfrm>
            <a:off x="6858533" y="1305565"/>
            <a:ext cx="2086500" cy="9645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None/>
              <a:defRPr sz="17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37" name="Google Shape;537;p66"/>
          <p:cNvSpPr txBox="1">
            <a:spLocks noGrp="1"/>
          </p:cNvSpPr>
          <p:nvPr>
            <p:ph type="title" idx="5"/>
          </p:nvPr>
        </p:nvSpPr>
        <p:spPr>
          <a:xfrm>
            <a:off x="9054100" y="1162013"/>
            <a:ext cx="2086500" cy="9645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None/>
              <a:defRPr sz="17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38" name="Google Shape;538;p66"/>
          <p:cNvSpPr txBox="1">
            <a:spLocks noGrp="1"/>
          </p:cNvSpPr>
          <p:nvPr>
            <p:ph type="title" idx="6"/>
          </p:nvPr>
        </p:nvSpPr>
        <p:spPr>
          <a:xfrm>
            <a:off x="750333" y="2661130"/>
            <a:ext cx="2086500" cy="3386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None/>
              <a:defRPr sz="1900" b="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39" name="Google Shape;539;p66"/>
          <p:cNvSpPr txBox="1">
            <a:spLocks noGrp="1"/>
          </p:cNvSpPr>
          <p:nvPr>
            <p:ph type="title" idx="7"/>
          </p:nvPr>
        </p:nvSpPr>
        <p:spPr>
          <a:xfrm>
            <a:off x="2844350" y="2539205"/>
            <a:ext cx="2086500" cy="3386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None/>
              <a:defRPr sz="1900" b="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40" name="Google Shape;540;p66"/>
          <p:cNvSpPr txBox="1">
            <a:spLocks noGrp="1"/>
          </p:cNvSpPr>
          <p:nvPr>
            <p:ph type="title" idx="8"/>
          </p:nvPr>
        </p:nvSpPr>
        <p:spPr>
          <a:xfrm>
            <a:off x="4909933" y="2391728"/>
            <a:ext cx="2086500" cy="3386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None/>
              <a:defRPr sz="1900" b="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41" name="Google Shape;541;p66"/>
          <p:cNvSpPr txBox="1">
            <a:spLocks noGrp="1"/>
          </p:cNvSpPr>
          <p:nvPr>
            <p:ph type="title" idx="9"/>
          </p:nvPr>
        </p:nvSpPr>
        <p:spPr>
          <a:xfrm>
            <a:off x="9107767" y="2156080"/>
            <a:ext cx="2086500" cy="3386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None/>
              <a:defRPr sz="1900" b="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42" name="Google Shape;542;p66"/>
          <p:cNvSpPr txBox="1">
            <a:spLocks noGrp="1"/>
          </p:cNvSpPr>
          <p:nvPr>
            <p:ph type="title" idx="13"/>
          </p:nvPr>
        </p:nvSpPr>
        <p:spPr>
          <a:xfrm>
            <a:off x="7028817" y="2302615"/>
            <a:ext cx="2086500" cy="3386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None/>
              <a:defRPr sz="1900" b="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1900"/>
              <a:buFont typeface="Open Sans"/>
              <a:buNone/>
              <a:defRPr sz="1900" b="0"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43" name="Google Shape;543;p66"/>
          <p:cNvSpPr/>
          <p:nvPr/>
        </p:nvSpPr>
        <p:spPr>
          <a:xfrm>
            <a:off x="4733735" y="2417405"/>
            <a:ext cx="220806" cy="255906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rgbClr val="595959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endParaRPr sz="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955847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912">
          <p15:clr>
            <a:srgbClr val="E46962"/>
          </p15:clr>
        </p15:guide>
        <p15:guide id="2" pos="768">
          <p15:clr>
            <a:srgbClr val="E46962"/>
          </p15:clr>
        </p15:guide>
        <p15:guide id="3" orient="horz" pos="3648">
          <p15:clr>
            <a:srgbClr val="E46962"/>
          </p15:clr>
        </p15:guide>
        <p15:guide id="4" orient="horz" pos="576">
          <p15:clr>
            <a:srgbClr val="E46962"/>
          </p15:clr>
        </p15:guide>
      </p15:sldGuideLst>
    </p:ext>
  </p:extLs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hoto Collage Vertical" preserve="1">
  <p:cSld name="Photo Collage Vertical">
    <p:bg>
      <p:bgPr>
        <a:solidFill>
          <a:schemeClr val="lt1"/>
        </a:solidFill>
        <a:effectLst/>
      </p:bgPr>
    </p:bg>
    <p:spTree>
      <p:nvGrpSpPr>
        <p:cNvPr id="1" name="Shape 5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Google Shape;545;p67"/>
          <p:cNvSpPr>
            <a:spLocks noGrp="1"/>
          </p:cNvSpPr>
          <p:nvPr>
            <p:ph type="pic" idx="2"/>
          </p:nvPr>
        </p:nvSpPr>
        <p:spPr>
          <a:xfrm>
            <a:off x="4127933" y="152967"/>
            <a:ext cx="3856500" cy="4196700"/>
          </a:xfrm>
          <a:prstGeom prst="rect">
            <a:avLst/>
          </a:prstGeom>
          <a:noFill/>
          <a:ln>
            <a:noFill/>
          </a:ln>
        </p:spPr>
      </p:sp>
      <p:sp>
        <p:nvSpPr>
          <p:cNvPr id="546" name="Google Shape;546;p67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547" name="Google Shape;547;p67"/>
          <p:cNvSpPr>
            <a:spLocks noGrp="1"/>
          </p:cNvSpPr>
          <p:nvPr>
            <p:ph type="pic" idx="3"/>
          </p:nvPr>
        </p:nvSpPr>
        <p:spPr>
          <a:xfrm>
            <a:off x="8143403" y="2655033"/>
            <a:ext cx="3856500" cy="4063500"/>
          </a:xfrm>
          <a:prstGeom prst="rect">
            <a:avLst/>
          </a:prstGeom>
          <a:noFill/>
          <a:ln>
            <a:noFill/>
          </a:ln>
        </p:spPr>
      </p:sp>
      <p:sp>
        <p:nvSpPr>
          <p:cNvPr id="548" name="Google Shape;548;p67"/>
          <p:cNvSpPr>
            <a:spLocks noGrp="1"/>
          </p:cNvSpPr>
          <p:nvPr>
            <p:ph type="pic" idx="4"/>
          </p:nvPr>
        </p:nvSpPr>
        <p:spPr>
          <a:xfrm>
            <a:off x="8143401" y="127367"/>
            <a:ext cx="3856500" cy="2370900"/>
          </a:xfrm>
          <a:prstGeom prst="rect">
            <a:avLst/>
          </a:prstGeom>
          <a:noFill/>
          <a:ln>
            <a:noFill/>
          </a:ln>
        </p:spPr>
      </p:sp>
      <p:sp>
        <p:nvSpPr>
          <p:cNvPr id="549" name="Google Shape;549;p67"/>
          <p:cNvSpPr>
            <a:spLocks noGrp="1"/>
          </p:cNvSpPr>
          <p:nvPr>
            <p:ph type="pic" idx="5"/>
          </p:nvPr>
        </p:nvSpPr>
        <p:spPr>
          <a:xfrm>
            <a:off x="112467" y="127367"/>
            <a:ext cx="3856500" cy="2370900"/>
          </a:xfrm>
          <a:prstGeom prst="rect">
            <a:avLst/>
          </a:prstGeom>
          <a:noFill/>
          <a:ln>
            <a:noFill/>
          </a:ln>
        </p:spPr>
      </p:sp>
      <p:sp>
        <p:nvSpPr>
          <p:cNvPr id="550" name="Google Shape;550;p67"/>
          <p:cNvSpPr>
            <a:spLocks noGrp="1"/>
          </p:cNvSpPr>
          <p:nvPr>
            <p:ph type="pic" idx="6"/>
          </p:nvPr>
        </p:nvSpPr>
        <p:spPr>
          <a:xfrm>
            <a:off x="112467" y="2655033"/>
            <a:ext cx="3856500" cy="4063500"/>
          </a:xfrm>
          <a:prstGeom prst="rect">
            <a:avLst/>
          </a:prstGeom>
          <a:noFill/>
          <a:ln>
            <a:noFill/>
          </a:ln>
        </p:spPr>
      </p:sp>
      <p:sp>
        <p:nvSpPr>
          <p:cNvPr id="551" name="Google Shape;551;p67"/>
          <p:cNvSpPr>
            <a:spLocks noGrp="1"/>
          </p:cNvSpPr>
          <p:nvPr>
            <p:ph type="pic" idx="7"/>
          </p:nvPr>
        </p:nvSpPr>
        <p:spPr>
          <a:xfrm>
            <a:off x="4127933" y="4545867"/>
            <a:ext cx="3856500" cy="2172900"/>
          </a:xfrm>
          <a:prstGeom prst="rect">
            <a:avLst/>
          </a:prstGeom>
          <a:noFill/>
          <a:ln>
            <a:noFill/>
          </a:ln>
        </p:spPr>
      </p:sp>
      <p:sp>
        <p:nvSpPr>
          <p:cNvPr id="552" name="Google Shape;552;p67"/>
          <p:cNvSpPr/>
          <p:nvPr/>
        </p:nvSpPr>
        <p:spPr>
          <a:xfrm>
            <a:off x="449800" y="-185033"/>
            <a:ext cx="5784300" cy="10995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553" name="Google Shape;553;p67"/>
          <p:cNvSpPr txBox="1">
            <a:spLocks noGrp="1"/>
          </p:cNvSpPr>
          <p:nvPr>
            <p:ph type="title"/>
          </p:nvPr>
        </p:nvSpPr>
        <p:spPr>
          <a:xfrm>
            <a:off x="607433" y="68567"/>
            <a:ext cx="5359200" cy="7056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Font typeface="Open Sans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Font typeface="Open Sans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Font typeface="Open Sans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Font typeface="Open Sans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Font typeface="Open Sans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Font typeface="Open Sans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Font typeface="Open Sans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Font typeface="Open Sans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6182667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93">
          <p15:clr>
            <a:srgbClr val="E46962"/>
          </p15:clr>
        </p15:guide>
        <p15:guide id="2" pos="6938">
          <p15:clr>
            <a:srgbClr val="E46962"/>
          </p15:clr>
        </p15:guide>
        <p15:guide id="3" orient="horz" pos="576">
          <p15:clr>
            <a:srgbClr val="E46962"/>
          </p15:clr>
        </p15:guide>
        <p15:guide id="4" orient="horz" pos="3648">
          <p15:clr>
            <a:srgbClr val="E46962"/>
          </p15:clr>
        </p15:guide>
        <p15:guide id="5" pos="3714">
          <p15:clr>
            <a:srgbClr val="E46962"/>
          </p15:clr>
        </p15:guide>
        <p15:guide id="6" pos="3840">
          <p15:clr>
            <a:srgbClr val="E46962"/>
          </p15:clr>
        </p15:guide>
      </p15:sldGuideLst>
    </p:ext>
  </p:extLs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hoto Collage Horizontal" preserve="1">
  <p:cSld name="Photo Collage Horizontal">
    <p:bg>
      <p:bgPr>
        <a:solidFill>
          <a:schemeClr val="lt1"/>
        </a:solidFill>
        <a:effectLst/>
      </p:bgPr>
    </p:bg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p68"/>
          <p:cNvSpPr>
            <a:spLocks noGrp="1"/>
          </p:cNvSpPr>
          <p:nvPr>
            <p:ph type="pic" idx="2"/>
          </p:nvPr>
        </p:nvSpPr>
        <p:spPr>
          <a:xfrm>
            <a:off x="5495800" y="127367"/>
            <a:ext cx="6552900" cy="3213600"/>
          </a:xfrm>
          <a:prstGeom prst="rect">
            <a:avLst/>
          </a:prstGeom>
          <a:noFill/>
          <a:ln>
            <a:noFill/>
          </a:ln>
        </p:spPr>
      </p:sp>
      <p:sp>
        <p:nvSpPr>
          <p:cNvPr id="556" name="Google Shape;556;p68"/>
          <p:cNvSpPr>
            <a:spLocks noGrp="1"/>
          </p:cNvSpPr>
          <p:nvPr>
            <p:ph type="pic" idx="3"/>
          </p:nvPr>
        </p:nvSpPr>
        <p:spPr>
          <a:xfrm>
            <a:off x="2804133" y="127367"/>
            <a:ext cx="2522700" cy="3213600"/>
          </a:xfrm>
          <a:prstGeom prst="rect">
            <a:avLst/>
          </a:prstGeom>
          <a:noFill/>
          <a:ln>
            <a:noFill/>
          </a:ln>
        </p:spPr>
      </p:sp>
      <p:sp>
        <p:nvSpPr>
          <p:cNvPr id="557" name="Google Shape;557;p68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558" name="Google Shape;558;p68"/>
          <p:cNvSpPr>
            <a:spLocks noGrp="1"/>
          </p:cNvSpPr>
          <p:nvPr>
            <p:ph type="pic" idx="4"/>
          </p:nvPr>
        </p:nvSpPr>
        <p:spPr>
          <a:xfrm>
            <a:off x="112467" y="127367"/>
            <a:ext cx="2522700" cy="3213600"/>
          </a:xfrm>
          <a:prstGeom prst="rect">
            <a:avLst/>
          </a:prstGeom>
          <a:noFill/>
          <a:ln>
            <a:noFill/>
          </a:ln>
        </p:spPr>
      </p:sp>
      <p:sp>
        <p:nvSpPr>
          <p:cNvPr id="559" name="Google Shape;559;p68"/>
          <p:cNvSpPr>
            <a:spLocks noGrp="1"/>
          </p:cNvSpPr>
          <p:nvPr>
            <p:ph type="pic" idx="5"/>
          </p:nvPr>
        </p:nvSpPr>
        <p:spPr>
          <a:xfrm>
            <a:off x="112467" y="3485267"/>
            <a:ext cx="6552900" cy="3213600"/>
          </a:xfrm>
          <a:prstGeom prst="rect">
            <a:avLst/>
          </a:prstGeom>
          <a:noFill/>
          <a:ln>
            <a:noFill/>
          </a:ln>
        </p:spPr>
      </p:sp>
      <p:sp>
        <p:nvSpPr>
          <p:cNvPr id="560" name="Google Shape;560;p68"/>
          <p:cNvSpPr>
            <a:spLocks noGrp="1"/>
          </p:cNvSpPr>
          <p:nvPr>
            <p:ph type="pic" idx="6"/>
          </p:nvPr>
        </p:nvSpPr>
        <p:spPr>
          <a:xfrm>
            <a:off x="6834133" y="3485267"/>
            <a:ext cx="2522700" cy="3213600"/>
          </a:xfrm>
          <a:prstGeom prst="rect">
            <a:avLst/>
          </a:prstGeom>
          <a:noFill/>
          <a:ln>
            <a:noFill/>
          </a:ln>
        </p:spPr>
      </p:sp>
      <p:sp>
        <p:nvSpPr>
          <p:cNvPr id="561" name="Google Shape;561;p68"/>
          <p:cNvSpPr>
            <a:spLocks noGrp="1"/>
          </p:cNvSpPr>
          <p:nvPr>
            <p:ph type="pic" idx="7"/>
          </p:nvPr>
        </p:nvSpPr>
        <p:spPr>
          <a:xfrm>
            <a:off x="9525800" y="3485267"/>
            <a:ext cx="2522700" cy="3213600"/>
          </a:xfrm>
          <a:prstGeom prst="rect">
            <a:avLst/>
          </a:prstGeom>
          <a:noFill/>
          <a:ln>
            <a:noFill/>
          </a:ln>
        </p:spPr>
      </p:sp>
      <p:sp>
        <p:nvSpPr>
          <p:cNvPr id="562" name="Google Shape;562;p68"/>
          <p:cNvSpPr/>
          <p:nvPr/>
        </p:nvSpPr>
        <p:spPr>
          <a:xfrm>
            <a:off x="449800" y="-185033"/>
            <a:ext cx="5784300" cy="10995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563" name="Google Shape;563;p68"/>
          <p:cNvSpPr txBox="1">
            <a:spLocks noGrp="1"/>
          </p:cNvSpPr>
          <p:nvPr>
            <p:ph type="title"/>
          </p:nvPr>
        </p:nvSpPr>
        <p:spPr>
          <a:xfrm>
            <a:off x="607433" y="68567"/>
            <a:ext cx="5359200" cy="7056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Font typeface="Open Sans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Font typeface="Open Sans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Font typeface="Open Sans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Font typeface="Open Sans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Font typeface="Open Sans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Font typeface="Open Sans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Font typeface="Open Sans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Font typeface="Open Sans"/>
              <a:buNone/>
              <a:defRPr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7659694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93">
          <p15:clr>
            <a:srgbClr val="E46962"/>
          </p15:clr>
        </p15:guide>
        <p15:guide id="2" pos="6938">
          <p15:clr>
            <a:srgbClr val="E46962"/>
          </p15:clr>
        </p15:guide>
        <p15:guide id="3" orient="horz" pos="576">
          <p15:clr>
            <a:srgbClr val="E46962"/>
          </p15:clr>
        </p15:guide>
        <p15:guide id="4" orient="horz" pos="3648">
          <p15:clr>
            <a:srgbClr val="E46962"/>
          </p15:clr>
        </p15:guide>
        <p15:guide id="5" pos="3714">
          <p15:clr>
            <a:srgbClr val="E46962"/>
          </p15:clr>
        </p15:guide>
        <p15:guide id="6" pos="3840">
          <p15:clr>
            <a:srgbClr val="E46962"/>
          </p15:clr>
        </p15:guide>
      </p15:sldGuideLst>
    </p:ext>
  </p:extLs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preserve="1">
  <p:cSld name="Title only">
    <p:spTree>
      <p:nvGrpSpPr>
        <p:cNvPr id="1" name="Shape 5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5" name="Google Shape;565;p69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566" name="Google Shape;566;p69"/>
          <p:cNvSpPr txBox="1">
            <a:spLocks noGrp="1"/>
          </p:cNvSpPr>
          <p:nvPr>
            <p:ph type="subTitle" idx="1"/>
          </p:nvPr>
        </p:nvSpPr>
        <p:spPr>
          <a:xfrm>
            <a:off x="901799" y="487667"/>
            <a:ext cx="10388400" cy="1027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Font typeface="Open Sans Medium"/>
              <a:buNone/>
              <a:defRPr sz="4300"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11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110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1100"/>
              </a:spcBef>
              <a:spcAft>
                <a:spcPts val="0"/>
              </a:spcAft>
              <a:buSzPts val="1500"/>
              <a:buNone/>
              <a:defRPr/>
            </a:lvl6pPr>
            <a:lvl7pPr lvl="6" rtl="0">
              <a:spcBef>
                <a:spcPts val="1100"/>
              </a:spcBef>
              <a:spcAft>
                <a:spcPts val="0"/>
              </a:spcAft>
              <a:buSzPts val="1300"/>
              <a:buNone/>
              <a:defRPr/>
            </a:lvl7pPr>
            <a:lvl8pPr lvl="7" rtl="0">
              <a:spcBef>
                <a:spcPts val="1100"/>
              </a:spcBef>
              <a:spcAft>
                <a:spcPts val="0"/>
              </a:spcAft>
              <a:buSzPts val="1200"/>
              <a:buNone/>
              <a:defRPr/>
            </a:lvl8pPr>
            <a:lvl9pPr lvl="8" rtl="0">
              <a:spcBef>
                <a:spcPts val="1100"/>
              </a:spcBef>
              <a:spcAft>
                <a:spcPts val="1100"/>
              </a:spcAft>
              <a:buSzPts val="11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1128457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912">
          <p15:clr>
            <a:srgbClr val="E46962"/>
          </p15:clr>
        </p15:guide>
        <p15:guide id="2" pos="768">
          <p15:clr>
            <a:srgbClr val="E46962"/>
          </p15:clr>
        </p15:guide>
        <p15:guide id="3" orient="horz" pos="3648">
          <p15:clr>
            <a:srgbClr val="E46962"/>
          </p15:clr>
        </p15:guide>
        <p15:guide id="4" orient="horz" pos="576">
          <p15:clr>
            <a:srgbClr val="E46962"/>
          </p15:clr>
        </p15:guide>
      </p15:sldGuideLst>
    </p:ext>
  </p:extLs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ll to Action (QR Code)" preserve="1">
  <p:cSld name="Call to Action (QR Code)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Google Shape;568;p70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569" name="Google Shape;569;p70"/>
          <p:cNvSpPr>
            <a:spLocks noGrp="1"/>
          </p:cNvSpPr>
          <p:nvPr>
            <p:ph type="pic" idx="2"/>
          </p:nvPr>
        </p:nvSpPr>
        <p:spPr>
          <a:xfrm>
            <a:off x="8052267" y="2180400"/>
            <a:ext cx="2497200" cy="24972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570" name="Google Shape;570;p70"/>
          <p:cNvGrpSpPr/>
          <p:nvPr/>
        </p:nvGrpSpPr>
        <p:grpSpPr>
          <a:xfrm rot="-10012215">
            <a:off x="1816200" y="-842021"/>
            <a:ext cx="2851789" cy="2635144"/>
            <a:chOff x="6323266" y="1769299"/>
            <a:chExt cx="2616334" cy="2417576"/>
          </a:xfrm>
        </p:grpSpPr>
        <p:pic>
          <p:nvPicPr>
            <p:cNvPr id="571" name="Google Shape;571;p7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323266" y="1769299"/>
              <a:ext cx="2103300" cy="2089800"/>
            </a:xfrm>
            <a:prstGeom prst="ellipse">
              <a:avLst/>
            </a:prstGeom>
            <a:noFill/>
            <a:ln>
              <a:noFill/>
            </a:ln>
          </p:spPr>
        </p:pic>
        <p:sp>
          <p:nvSpPr>
            <p:cNvPr id="572" name="Google Shape;572;p70"/>
            <p:cNvSpPr/>
            <p:nvPr/>
          </p:nvSpPr>
          <p:spPr>
            <a:xfrm>
              <a:off x="7287800" y="2572575"/>
              <a:ext cx="1651800" cy="1614300"/>
            </a:xfrm>
            <a:prstGeom prst="ellipse">
              <a:avLst/>
            </a:pr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900">
                <a:latin typeface="Open Sans"/>
                <a:ea typeface="Open Sans"/>
                <a:cs typeface="Open Sans"/>
                <a:sym typeface="Open Sans"/>
              </a:endParaRPr>
            </a:p>
          </p:txBody>
        </p:sp>
      </p:grpSp>
      <p:pic>
        <p:nvPicPr>
          <p:cNvPr id="573" name="Google Shape;573;p70"/>
          <p:cNvPicPr preferRelativeResize="0"/>
          <p:nvPr/>
        </p:nvPicPr>
        <p:blipFill rotWithShape="1">
          <a:blip r:embed="rId4">
            <a:alphaModFix/>
          </a:blip>
          <a:srcRect l="9476" r="9" b="11816"/>
          <a:stretch/>
        </p:blipFill>
        <p:spPr>
          <a:xfrm rot="1591264">
            <a:off x="8753047" y="4674685"/>
            <a:ext cx="2800340" cy="2727994"/>
          </a:xfrm>
          <a:prstGeom prst="rect">
            <a:avLst/>
          </a:prstGeom>
          <a:noFill/>
          <a:ln>
            <a:noFill/>
          </a:ln>
        </p:spPr>
      </p:pic>
      <p:sp>
        <p:nvSpPr>
          <p:cNvPr id="574" name="Google Shape;574;p70"/>
          <p:cNvSpPr/>
          <p:nvPr/>
        </p:nvSpPr>
        <p:spPr>
          <a:xfrm rot="1590939">
            <a:off x="9753800" y="5502159"/>
            <a:ext cx="2333785" cy="2333785"/>
          </a:xfrm>
          <a:prstGeom prst="ellipse">
            <a:avLst/>
          </a:prstGeom>
          <a:noFill/>
          <a:ln w="28575" cap="flat" cmpd="sng">
            <a:solidFill>
              <a:srgbClr val="00AAE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575" name="Google Shape;575;p70"/>
          <p:cNvSpPr txBox="1">
            <a:spLocks noGrp="1"/>
          </p:cNvSpPr>
          <p:nvPr>
            <p:ph type="title"/>
          </p:nvPr>
        </p:nvSpPr>
        <p:spPr>
          <a:xfrm>
            <a:off x="1219200" y="4087022"/>
            <a:ext cx="8067600" cy="1155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 sz="3200" b="0"/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76" name="Google Shape;576;p70"/>
          <p:cNvSpPr txBox="1">
            <a:spLocks noGrp="1"/>
          </p:cNvSpPr>
          <p:nvPr>
            <p:ph type="title" idx="3"/>
          </p:nvPr>
        </p:nvSpPr>
        <p:spPr>
          <a:xfrm>
            <a:off x="1221728" y="2133600"/>
            <a:ext cx="7975500" cy="20553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400"/>
              <a:buNone/>
              <a:defRPr sz="64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pic>
        <p:nvPicPr>
          <p:cNvPr id="577" name="Google Shape;577;p70"/>
          <p:cNvPicPr preferRelativeResize="0"/>
          <p:nvPr/>
        </p:nvPicPr>
        <p:blipFill rotWithShape="1">
          <a:blip r:embed="rId5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387953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48">
          <p15:clr>
            <a:srgbClr val="E46962"/>
          </p15:clr>
        </p15:guide>
        <p15:guide id="2" orient="horz" pos="555">
          <p15:clr>
            <a:srgbClr val="E46962"/>
          </p15:clr>
        </p15:guide>
        <p15:guide id="3" pos="6912">
          <p15:clr>
            <a:srgbClr val="E46962"/>
          </p15:clr>
        </p15:guide>
        <p15:guide id="4" pos="768">
          <p15:clr>
            <a:srgbClr val="E46962"/>
          </p15:clr>
        </p15:guide>
      </p15:sldGuideLst>
    </p:ext>
  </p:extLst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losing slide" preserve="1">
  <p:cSld name="Closing slide">
    <p:bg>
      <p:bgPr>
        <a:gradFill>
          <a:gsLst>
            <a:gs pos="0">
              <a:srgbClr val="0072BC"/>
            </a:gs>
            <a:gs pos="62000">
              <a:srgbClr val="4D9DD0"/>
            </a:gs>
            <a:gs pos="100000">
              <a:srgbClr val="99C7E4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Shape 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Google Shape;579;p71"/>
          <p:cNvSpPr txBox="1">
            <a:spLocks noGrp="1"/>
          </p:cNvSpPr>
          <p:nvPr>
            <p:ph type="title"/>
          </p:nvPr>
        </p:nvSpPr>
        <p:spPr>
          <a:xfrm>
            <a:off x="609600" y="1828800"/>
            <a:ext cx="7209900" cy="25908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900"/>
              <a:buNone/>
              <a:defRPr sz="59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80" name="Google Shape;580;p71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581" name="Google Shape;581;p71"/>
          <p:cNvSpPr/>
          <p:nvPr/>
        </p:nvSpPr>
        <p:spPr>
          <a:xfrm>
            <a:off x="449800" y="-185033"/>
            <a:ext cx="5784300" cy="10995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582" name="Google Shape;582;p71" title="ftf_horiz_clearbackground.png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003575" y="248033"/>
            <a:ext cx="4676850" cy="426720"/>
          </a:xfrm>
          <a:prstGeom prst="rect">
            <a:avLst/>
          </a:prstGeom>
          <a:noFill/>
          <a:ln>
            <a:noFill/>
          </a:ln>
        </p:spPr>
      </p:pic>
      <p:sp>
        <p:nvSpPr>
          <p:cNvPr id="583" name="Google Shape;583;p71"/>
          <p:cNvSpPr>
            <a:spLocks noGrp="1"/>
          </p:cNvSpPr>
          <p:nvPr>
            <p:ph type="pic" idx="2"/>
          </p:nvPr>
        </p:nvSpPr>
        <p:spPr>
          <a:xfrm>
            <a:off x="7946400" y="-15200"/>
            <a:ext cx="4267200" cy="68883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584" name="Google Shape;584;p71"/>
          <p:cNvSpPr txBox="1">
            <a:spLocks noGrp="1"/>
          </p:cNvSpPr>
          <p:nvPr>
            <p:ph type="subTitle" idx="1"/>
          </p:nvPr>
        </p:nvSpPr>
        <p:spPr>
          <a:xfrm>
            <a:off x="609600" y="4165600"/>
            <a:ext cx="7074000" cy="952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11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110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1100"/>
              </a:spcBef>
              <a:spcAft>
                <a:spcPts val="0"/>
              </a:spcAft>
              <a:buSzPts val="1500"/>
              <a:buNone/>
              <a:defRPr/>
            </a:lvl6pPr>
            <a:lvl7pPr lvl="6" rtl="0">
              <a:spcBef>
                <a:spcPts val="1100"/>
              </a:spcBef>
              <a:spcAft>
                <a:spcPts val="0"/>
              </a:spcAft>
              <a:buSzPts val="1300"/>
              <a:buNone/>
              <a:defRPr/>
            </a:lvl7pPr>
            <a:lvl8pPr lvl="7" rtl="0">
              <a:spcBef>
                <a:spcPts val="1100"/>
              </a:spcBef>
              <a:spcAft>
                <a:spcPts val="0"/>
              </a:spcAft>
              <a:buSzPts val="1200"/>
              <a:buNone/>
              <a:defRPr/>
            </a:lvl8pPr>
            <a:lvl9pPr lvl="8" rtl="0">
              <a:spcBef>
                <a:spcPts val="1100"/>
              </a:spcBef>
              <a:spcAft>
                <a:spcPts val="1100"/>
              </a:spcAft>
              <a:buSzPts val="11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1001000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93">
          <p15:clr>
            <a:srgbClr val="E46962"/>
          </p15:clr>
        </p15:guide>
        <p15:guide id="2" pos="6938">
          <p15:clr>
            <a:srgbClr val="E46962"/>
          </p15:clr>
        </p15:guide>
        <p15:guide id="3" orient="horz" pos="576">
          <p15:clr>
            <a:srgbClr val="E46962"/>
          </p15:clr>
        </p15:guide>
        <p15:guide id="4" orient="horz" pos="3648">
          <p15:clr>
            <a:srgbClr val="E46962"/>
          </p15:clr>
        </p15:guide>
        <p15:guide id="5" pos="3714">
          <p15:clr>
            <a:srgbClr val="E46962"/>
          </p15:clr>
        </p15:guide>
        <p15:guide id="6" pos="3840">
          <p15:clr>
            <a:srgbClr val="E46962"/>
          </p15:clr>
        </p15:guide>
      </p15:sldGuideLst>
    </p:ext>
  </p:extLst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Blank">
    <p:spTree>
      <p:nvGrpSpPr>
        <p:cNvPr id="1" name="Shape 5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" name="Google Shape;586;p72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587" name="Google Shape;587;p72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50055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912">
          <p15:clr>
            <a:srgbClr val="E46962"/>
          </p15:clr>
        </p15:guide>
        <p15:guide id="2" pos="768">
          <p15:clr>
            <a:srgbClr val="E46962"/>
          </p15:clr>
        </p15:guide>
        <p15:guide id="3" orient="horz" pos="3648">
          <p15:clr>
            <a:srgbClr val="E46962"/>
          </p15:clr>
        </p15:guide>
        <p15:guide id="4" orient="horz" pos="576">
          <p15:clr>
            <a:srgbClr val="E46962"/>
          </p15:clr>
        </p15:guide>
      </p15:sldGuideLst>
    </p:ext>
  </p:extLst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Content" preserve="1">
  <p:cSld name="Blank Content">
    <p:spTree>
      <p:nvGrpSpPr>
        <p:cNvPr id="1" name="Shape 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Google Shape;589;p7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A0E2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00A0E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500"/>
              <a:buNone/>
              <a:defRPr sz="1900"/>
            </a:lvl2pPr>
            <a:lvl3pPr lvl="2" rtl="0">
              <a:spcBef>
                <a:spcPts val="0"/>
              </a:spcBef>
              <a:spcAft>
                <a:spcPts val="0"/>
              </a:spcAft>
              <a:buSzPts val="1500"/>
              <a:buNone/>
              <a:defRPr sz="1900"/>
            </a:lvl3pPr>
            <a:lvl4pPr lvl="3" rtl="0">
              <a:spcBef>
                <a:spcPts val="0"/>
              </a:spcBef>
              <a:spcAft>
                <a:spcPts val="0"/>
              </a:spcAft>
              <a:buSzPts val="1500"/>
              <a:buNone/>
              <a:defRPr sz="1900"/>
            </a:lvl4pPr>
            <a:lvl5pPr lvl="4" rtl="0">
              <a:spcBef>
                <a:spcPts val="0"/>
              </a:spcBef>
              <a:spcAft>
                <a:spcPts val="0"/>
              </a:spcAft>
              <a:buSzPts val="1500"/>
              <a:buNone/>
              <a:defRPr sz="1900"/>
            </a:lvl5pPr>
            <a:lvl6pPr lvl="5" rtl="0">
              <a:spcBef>
                <a:spcPts val="0"/>
              </a:spcBef>
              <a:spcAft>
                <a:spcPts val="0"/>
              </a:spcAft>
              <a:buSzPts val="1500"/>
              <a:buNone/>
              <a:defRPr sz="1900"/>
            </a:lvl6pPr>
            <a:lvl7pPr lvl="6" rtl="0">
              <a:spcBef>
                <a:spcPts val="0"/>
              </a:spcBef>
              <a:spcAft>
                <a:spcPts val="0"/>
              </a:spcAft>
              <a:buSzPts val="1500"/>
              <a:buNone/>
              <a:defRPr sz="1900"/>
            </a:lvl7pPr>
            <a:lvl8pPr lvl="7" rtl="0">
              <a:spcBef>
                <a:spcPts val="0"/>
              </a:spcBef>
              <a:spcAft>
                <a:spcPts val="0"/>
              </a:spcAft>
              <a:buSzPts val="1500"/>
              <a:buNone/>
              <a:defRPr sz="1900"/>
            </a:lvl8pPr>
            <a:lvl9pPr lvl="8" rtl="0">
              <a:spcBef>
                <a:spcPts val="0"/>
              </a:spcBef>
              <a:spcAft>
                <a:spcPts val="0"/>
              </a:spcAft>
              <a:buSzPts val="1500"/>
              <a:buNone/>
              <a:defRPr sz="19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90" name="Google Shape;590;p7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rgbClr val="53C10C"/>
              </a:buClr>
              <a:buSzPts val="2400"/>
              <a:buFont typeface="Arial"/>
              <a:buChar char="•"/>
              <a:defRPr sz="28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rgbClr val="53C10C"/>
              </a:buClr>
              <a:buSzPts val="2000"/>
              <a:buFont typeface="Arial"/>
              <a:buChar char="•"/>
              <a:defRPr sz="24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36550" algn="l" rtl="0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rgbClr val="53C10C"/>
              </a:buClr>
              <a:buSzPts val="1700"/>
              <a:buFont typeface="Arial"/>
              <a:buChar char="•"/>
              <a:defRPr sz="20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rgbClr val="53C10C"/>
              </a:buClr>
              <a:buSzPts val="1500"/>
              <a:buFont typeface="Arial"/>
              <a:buChar char="•"/>
              <a:defRPr sz="19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rgbClr val="53C10C"/>
              </a:buClr>
              <a:buSzPts val="1500"/>
              <a:buFont typeface="Arial"/>
              <a:buChar char="•"/>
              <a:defRPr sz="19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9250" algn="l" rtl="0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9250" algn="l" rtl="0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9250" algn="l" rtl="0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9250" algn="l" rtl="0">
              <a:lnSpc>
                <a:spcPct val="90000"/>
              </a:lnSpc>
              <a:spcBef>
                <a:spcPts val="1100"/>
              </a:spcBef>
              <a:spcAft>
                <a:spcPts val="1100"/>
              </a:spcAft>
              <a:buClr>
                <a:schemeClr val="dk1"/>
              </a:buClr>
              <a:buSzPts val="1900"/>
              <a:buFont typeface="Arial"/>
              <a:buChar char="•"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02725927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 preserve="1">
  <p:cSld name="Title and two columns 1">
    <p:spTree>
      <p:nvGrpSpPr>
        <p:cNvPr id="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" name="Google Shape;592;p74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593" name="Google Shape;593;p74"/>
          <p:cNvPicPr preferRelativeResize="0"/>
          <p:nvPr/>
        </p:nvPicPr>
        <p:blipFill rotWithShape="1">
          <a:blip r:embed="rId2">
            <a:alphaModFix/>
          </a:blip>
          <a:srcRect l="1209" r="1209"/>
          <a:stretch/>
        </p:blipFill>
        <p:spPr>
          <a:xfrm>
            <a:off x="11594535" y="147828"/>
            <a:ext cx="445839" cy="445838"/>
          </a:xfrm>
          <a:prstGeom prst="rect">
            <a:avLst/>
          </a:prstGeom>
          <a:noFill/>
          <a:ln>
            <a:noFill/>
          </a:ln>
        </p:spPr>
      </p:pic>
      <p:sp>
        <p:nvSpPr>
          <p:cNvPr id="594" name="Google Shape;594;p74"/>
          <p:cNvSpPr txBox="1">
            <a:spLocks noGrp="1"/>
          </p:cNvSpPr>
          <p:nvPr>
            <p:ph type="body" idx="1"/>
          </p:nvPr>
        </p:nvSpPr>
        <p:spPr>
          <a:xfrm>
            <a:off x="487680" y="1524547"/>
            <a:ext cx="4574100" cy="3388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810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09E24"/>
              </a:buClr>
              <a:buSzPts val="2400"/>
              <a:buChar char="●"/>
              <a:defRPr/>
            </a:lvl1pPr>
            <a:lvl2pPr marL="914400" lvl="1" indent="-3810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2400"/>
              <a:buChar char="○"/>
              <a:defRPr/>
            </a:lvl2pPr>
            <a:lvl3pPr marL="1371600" lvl="2" indent="-3810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2400"/>
              <a:buChar char="■"/>
              <a:defRPr/>
            </a:lvl3pPr>
            <a:lvl4pPr marL="1828800" lvl="3" indent="-3492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302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238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500"/>
              <a:buChar char="■"/>
              <a:defRPr/>
            </a:lvl6pPr>
            <a:lvl7pPr marL="3200400" lvl="6" indent="-3111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300"/>
              <a:buChar char="●"/>
              <a:defRPr/>
            </a:lvl7pPr>
            <a:lvl8pPr marL="3657600" lvl="7" indent="-3048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298450" rtl="0">
              <a:lnSpc>
                <a:spcPct val="100000"/>
              </a:lnSpc>
              <a:spcBef>
                <a:spcPts val="1100"/>
              </a:spcBef>
              <a:spcAft>
                <a:spcPts val="1100"/>
              </a:spcAft>
              <a:buSzPts val="11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95" name="Google Shape;595;p74"/>
          <p:cNvSpPr txBox="1">
            <a:spLocks noGrp="1"/>
          </p:cNvSpPr>
          <p:nvPr>
            <p:ph type="body" idx="2"/>
          </p:nvPr>
        </p:nvSpPr>
        <p:spPr>
          <a:xfrm>
            <a:off x="5580880" y="1524547"/>
            <a:ext cx="4574100" cy="3388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810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09E24"/>
              </a:buClr>
              <a:buSzPts val="2400"/>
              <a:buChar char="●"/>
              <a:defRPr/>
            </a:lvl1pPr>
            <a:lvl2pPr marL="914400" lvl="1" indent="-3810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2400"/>
              <a:buChar char="○"/>
              <a:defRPr/>
            </a:lvl2pPr>
            <a:lvl3pPr marL="1371600" lvl="2" indent="-3810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2400"/>
              <a:buChar char="■"/>
              <a:defRPr/>
            </a:lvl3pPr>
            <a:lvl4pPr marL="1828800" lvl="3" indent="-3492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302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238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500"/>
              <a:buChar char="■"/>
              <a:defRPr/>
            </a:lvl6pPr>
            <a:lvl7pPr marL="3200400" lvl="6" indent="-3111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300"/>
              <a:buChar char="●"/>
              <a:defRPr/>
            </a:lvl7pPr>
            <a:lvl8pPr marL="3657600" lvl="7" indent="-3048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298450" rtl="0">
              <a:lnSpc>
                <a:spcPct val="100000"/>
              </a:lnSpc>
              <a:spcBef>
                <a:spcPts val="1100"/>
              </a:spcBef>
              <a:spcAft>
                <a:spcPts val="1100"/>
              </a:spcAft>
              <a:buSzPts val="11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96" name="Google Shape;596;p74"/>
          <p:cNvSpPr txBox="1">
            <a:spLocks noGrp="1"/>
          </p:cNvSpPr>
          <p:nvPr>
            <p:ph type="subTitle" idx="3"/>
          </p:nvPr>
        </p:nvSpPr>
        <p:spPr>
          <a:xfrm>
            <a:off x="487680" y="609600"/>
            <a:ext cx="9512400" cy="1027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300"/>
              <a:buFont typeface="Open Sans Medium"/>
              <a:buNone/>
              <a:defRPr sz="4300"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110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11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1100"/>
              </a:spcBef>
              <a:spcAft>
                <a:spcPts val="0"/>
              </a:spcAft>
              <a:buSzPts val="1600"/>
              <a:buNone/>
              <a:defRPr/>
            </a:lvl5pPr>
            <a:lvl6pPr lvl="5" rtl="0">
              <a:spcBef>
                <a:spcPts val="1100"/>
              </a:spcBef>
              <a:spcAft>
                <a:spcPts val="0"/>
              </a:spcAft>
              <a:buSzPts val="1500"/>
              <a:buNone/>
              <a:defRPr/>
            </a:lvl6pPr>
            <a:lvl7pPr lvl="6" rtl="0">
              <a:spcBef>
                <a:spcPts val="1100"/>
              </a:spcBef>
              <a:spcAft>
                <a:spcPts val="0"/>
              </a:spcAft>
              <a:buSzPts val="1300"/>
              <a:buNone/>
              <a:defRPr/>
            </a:lvl7pPr>
            <a:lvl8pPr lvl="7" rtl="0">
              <a:spcBef>
                <a:spcPts val="1100"/>
              </a:spcBef>
              <a:spcAft>
                <a:spcPts val="0"/>
              </a:spcAft>
              <a:buSzPts val="1200"/>
              <a:buNone/>
              <a:defRPr/>
            </a:lvl8pPr>
            <a:lvl9pPr lvl="8" rtl="0">
              <a:spcBef>
                <a:spcPts val="1100"/>
              </a:spcBef>
              <a:spcAft>
                <a:spcPts val="1100"/>
              </a:spcAft>
              <a:buSzPts val="1100"/>
              <a:buNone/>
              <a:defRPr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2434066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768">
          <p15:clr>
            <a:srgbClr val="E46962"/>
          </p15:clr>
        </p15:guide>
        <p15:guide id="2" pos="6912">
          <p15:clr>
            <a:srgbClr val="E46962"/>
          </p15:clr>
        </p15:guide>
        <p15:guide id="3" orient="horz" pos="576">
          <p15:clr>
            <a:srgbClr val="E46962"/>
          </p15:clr>
        </p15:guide>
        <p15:guide id="4" orient="horz" pos="3648">
          <p15:clr>
            <a:srgbClr val="E46962"/>
          </p15:clr>
        </p15:guide>
      </p15:sldGuideLst>
    </p:ext>
  </p:extLst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ransition 01" preserve="1">
  <p:cSld name="Transition 01">
    <p:spTree>
      <p:nvGrpSpPr>
        <p:cNvPr id="1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8" name="Google Shape;598;p7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683026" y="191196"/>
            <a:ext cx="334379" cy="334380"/>
          </a:xfrm>
          <a:prstGeom prst="rect">
            <a:avLst/>
          </a:prstGeom>
          <a:noFill/>
          <a:ln>
            <a:noFill/>
          </a:ln>
        </p:spPr>
      </p:pic>
      <p:sp>
        <p:nvSpPr>
          <p:cNvPr id="599" name="Google Shape;599;p7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2AACDD"/>
              </a:gs>
              <a:gs pos="100000">
                <a:srgbClr val="2FA8D7">
                  <a:alpha val="48627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</p:txBody>
      </p:sp>
      <p:sp>
        <p:nvSpPr>
          <p:cNvPr id="600" name="Google Shape;600;p75"/>
          <p:cNvSpPr txBox="1"/>
          <p:nvPr/>
        </p:nvSpPr>
        <p:spPr>
          <a:xfrm>
            <a:off x="11585606" y="6403575"/>
            <a:ext cx="52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fld id="{00000000-1234-1234-1234-123412341234}" type="slidenum">
              <a:rPr lang="en-US" sz="1500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500" b="0" i="0" u="none" strike="noStrike" cap="none">
              <a:solidFill>
                <a:srgbClr val="7F7F7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1" name="Google Shape;601;p75"/>
          <p:cNvSpPr txBox="1">
            <a:spLocks noGrp="1"/>
          </p:cNvSpPr>
          <p:nvPr>
            <p:ph type="title"/>
          </p:nvPr>
        </p:nvSpPr>
        <p:spPr>
          <a:xfrm>
            <a:off x="1679145" y="2621977"/>
            <a:ext cx="8834100" cy="161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300"/>
              <a:buFont typeface="Open Sans"/>
              <a:buNone/>
              <a:defRPr sz="4300" b="1" i="0" u="none" strike="noStrike" cap="none">
                <a:solidFill>
                  <a:schemeClr val="lt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92020560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&amp; Vertical Photo Left" preserve="1">
  <p:cSld name="Content &amp; Vertical Photo Left">
    <p:spTree>
      <p:nvGrpSpPr>
        <p:cNvPr id="1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" name="Google Shape;603;p76"/>
          <p:cNvSpPr>
            <a:spLocks noGrp="1"/>
          </p:cNvSpPr>
          <p:nvPr>
            <p:ph type="pic" idx="2"/>
          </p:nvPr>
        </p:nvSpPr>
        <p:spPr>
          <a:xfrm>
            <a:off x="114300" y="1"/>
            <a:ext cx="5608800" cy="6858000"/>
          </a:xfrm>
          <a:prstGeom prst="rect">
            <a:avLst/>
          </a:prstGeom>
          <a:noFill/>
          <a:ln>
            <a:noFill/>
          </a:ln>
        </p:spPr>
      </p:sp>
      <p:sp>
        <p:nvSpPr>
          <p:cNvPr id="604" name="Google Shape;604;p76"/>
          <p:cNvSpPr txBox="1"/>
          <p:nvPr/>
        </p:nvSpPr>
        <p:spPr>
          <a:xfrm>
            <a:off x="11585606" y="6403575"/>
            <a:ext cx="52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fld id="{00000000-1234-1234-1234-123412341234}" type="slidenum">
              <a:rPr lang="en-US" sz="1500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500" b="0" i="0" u="none" strike="noStrike" cap="none">
              <a:solidFill>
                <a:srgbClr val="7F7F7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5" name="Google Shape;605;p76"/>
          <p:cNvSpPr txBox="1">
            <a:spLocks noGrp="1"/>
          </p:cNvSpPr>
          <p:nvPr>
            <p:ph type="title"/>
          </p:nvPr>
        </p:nvSpPr>
        <p:spPr>
          <a:xfrm>
            <a:off x="6140564" y="1426610"/>
            <a:ext cx="50277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71616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171616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06" name="Google Shape;606;p76"/>
          <p:cNvSpPr txBox="1">
            <a:spLocks noGrp="1"/>
          </p:cNvSpPr>
          <p:nvPr>
            <p:ph type="body" idx="1"/>
          </p:nvPr>
        </p:nvSpPr>
        <p:spPr>
          <a:xfrm>
            <a:off x="6140602" y="3817345"/>
            <a:ext cx="5027700" cy="25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57200" algn="l" rtl="0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rgbClr val="53C10C"/>
              </a:buClr>
              <a:buSzPts val="3600"/>
              <a:buFont typeface="Arial"/>
              <a:buChar char="•"/>
              <a:defRPr sz="3600" b="0" i="0" u="none" strike="noStrike" cap="none">
                <a:solidFill>
                  <a:srgbClr val="171616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2545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53C10C"/>
              </a:buClr>
              <a:buSzPts val="3100"/>
              <a:buFont typeface="Arial"/>
              <a:buChar char="•"/>
              <a:defRPr sz="3100" b="0" i="0" u="none" strike="noStrike" cap="none">
                <a:solidFill>
                  <a:srgbClr val="171616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925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53C10C"/>
              </a:buClr>
              <a:buSzPts val="1900"/>
              <a:buFont typeface="Arial"/>
              <a:buChar char="•"/>
              <a:defRPr sz="2400" b="0" i="0" u="none" strike="noStrike" cap="none">
                <a:solidFill>
                  <a:srgbClr val="171616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53C10C"/>
              </a:buClr>
              <a:buSzPts val="1500"/>
              <a:buFont typeface="Arial"/>
              <a:buChar char="•"/>
              <a:defRPr sz="19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53C10C"/>
              </a:buClr>
              <a:buSzPts val="1500"/>
              <a:buFont typeface="Arial"/>
              <a:buChar char="•"/>
              <a:defRPr sz="19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925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925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925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925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607" name="Google Shape;607;p7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683026" y="191196"/>
            <a:ext cx="334379" cy="3343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97772897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&amp; Icon" preserve="1">
  <p:cSld name="Content &amp; Icon">
    <p:spTree>
      <p:nvGrpSpPr>
        <p:cNvPr id="1" name="Shape 6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9" name="Google Shape;609;p77"/>
          <p:cNvSpPr txBox="1"/>
          <p:nvPr/>
        </p:nvSpPr>
        <p:spPr>
          <a:xfrm>
            <a:off x="11585606" y="6403575"/>
            <a:ext cx="52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endParaRPr sz="1500" b="0" i="0" u="none" strike="noStrike" cap="none">
              <a:solidFill>
                <a:srgbClr val="7F7F7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0" name="Google Shape;610;p77"/>
          <p:cNvSpPr>
            <a:spLocks noGrp="1"/>
          </p:cNvSpPr>
          <p:nvPr>
            <p:ph type="pic" idx="2"/>
          </p:nvPr>
        </p:nvSpPr>
        <p:spPr>
          <a:xfrm>
            <a:off x="7723716" y="2001397"/>
            <a:ext cx="2921700" cy="2855100"/>
          </a:xfrm>
          <a:prstGeom prst="rect">
            <a:avLst/>
          </a:prstGeom>
          <a:noFill/>
          <a:ln>
            <a:noFill/>
          </a:ln>
        </p:spPr>
      </p:sp>
      <p:sp>
        <p:nvSpPr>
          <p:cNvPr id="611" name="Google Shape;611;p77"/>
          <p:cNvSpPr txBox="1">
            <a:spLocks noGrp="1"/>
          </p:cNvSpPr>
          <p:nvPr>
            <p:ph type="title"/>
          </p:nvPr>
        </p:nvSpPr>
        <p:spPr>
          <a:xfrm>
            <a:off x="581223" y="1426610"/>
            <a:ext cx="58761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71616"/>
              </a:buClr>
              <a:buSzPts val="4000"/>
              <a:buFont typeface="Calibri"/>
              <a:buNone/>
              <a:defRPr sz="4000" b="0" i="0" u="none" strike="noStrike" cap="none">
                <a:solidFill>
                  <a:srgbClr val="171616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12" name="Google Shape;612;p77"/>
          <p:cNvSpPr txBox="1">
            <a:spLocks noGrp="1"/>
          </p:cNvSpPr>
          <p:nvPr>
            <p:ph type="body" idx="1"/>
          </p:nvPr>
        </p:nvSpPr>
        <p:spPr>
          <a:xfrm>
            <a:off x="581223" y="3817345"/>
            <a:ext cx="5876100" cy="25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74650" algn="l" rtl="0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rgbClr val="53C10C"/>
              </a:buClr>
              <a:buSzPts val="2300"/>
              <a:buFont typeface="Arial"/>
              <a:buChar char="•"/>
              <a:defRPr sz="2800" b="0" i="0" u="none" strike="noStrike" cap="none">
                <a:solidFill>
                  <a:srgbClr val="171616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925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53C10C"/>
              </a:buClr>
              <a:buSzPts val="1900"/>
              <a:buFont typeface="Arial"/>
              <a:buChar char="•"/>
              <a:defRPr sz="2400" b="0" i="0" u="none" strike="noStrike" cap="none">
                <a:solidFill>
                  <a:srgbClr val="171616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925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53C10C"/>
              </a:buClr>
              <a:buSzPts val="1900"/>
              <a:buFont typeface="Arial"/>
              <a:buChar char="•"/>
              <a:defRPr sz="2400" b="0" i="0" u="none" strike="noStrike" cap="none">
                <a:solidFill>
                  <a:srgbClr val="171616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53C10C"/>
              </a:buClr>
              <a:buSzPts val="1500"/>
              <a:buFont typeface="Arial"/>
              <a:buChar char="•"/>
              <a:defRPr sz="19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53C10C"/>
              </a:buClr>
              <a:buSzPts val="1500"/>
              <a:buFont typeface="Arial"/>
              <a:buChar char="•"/>
              <a:defRPr sz="1900" b="0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925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925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925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925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613" name="Google Shape;613;p7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683026" y="191196"/>
            <a:ext cx="334379" cy="3343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5123100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20283"/>
            <a:ext cx="5181600" cy="98001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590800"/>
            <a:ext cx="4267200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04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09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14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19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240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28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33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38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DF005-AA18-4D46-95B7-01D0E78803C2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93-9BB6-4046-9BA9-792FC4E8F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422843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DF005-AA18-4D46-95B7-01D0E78803C2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93-9BB6-4046-9BA9-792FC4E8F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341180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542" y="2937934"/>
            <a:ext cx="5181600" cy="908050"/>
          </a:xfrm>
        </p:spPr>
        <p:txBody>
          <a:bodyPr anchor="t"/>
          <a:lstStyle>
            <a:lvl1pPr algn="l">
              <a:defRPr sz="2667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1542" y="1937809"/>
            <a:ext cx="5181600" cy="1000125"/>
          </a:xfrm>
        </p:spPr>
        <p:txBody>
          <a:bodyPr anchor="b"/>
          <a:lstStyle>
            <a:lvl1pPr marL="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1pPr>
            <a:lvl2pPr marL="30481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09630" indent="0">
              <a:buNone/>
              <a:defRPr sz="1067">
                <a:solidFill>
                  <a:schemeClr val="tx1">
                    <a:tint val="75000"/>
                  </a:schemeClr>
                </a:solidFill>
              </a:defRPr>
            </a:lvl3pPr>
            <a:lvl4pPr marL="91444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4pPr>
            <a:lvl5pPr marL="121926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5pPr>
            <a:lvl6pPr marL="152407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6pPr>
            <a:lvl7pPr marL="182889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7pPr>
            <a:lvl8pPr marL="2133707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8pPr>
            <a:lvl9pPr marL="2438522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DF005-AA18-4D46-95B7-01D0E78803C2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93-9BB6-4046-9BA9-792FC4E8F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773071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DF005-AA18-4D46-95B7-01D0E78803C2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93-9BB6-4046-9BA9-792FC4E8F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312236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23409"/>
            <a:ext cx="2693459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1449917"/>
            <a:ext cx="2693459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6684" y="1023409"/>
            <a:ext cx="2694517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6684" y="1449917"/>
            <a:ext cx="2694517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DF005-AA18-4D46-95B7-01D0E78803C2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93-9BB6-4046-9BA9-792FC4E8F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6477052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DF005-AA18-4D46-95B7-01D0E78803C2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93-9BB6-4046-9BA9-792FC4E8F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469504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DF005-AA18-4D46-95B7-01D0E78803C2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93-9BB6-4046-9BA9-792FC4E8F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771523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82033"/>
            <a:ext cx="2005542" cy="774700"/>
          </a:xfrm>
        </p:spPr>
        <p:txBody>
          <a:bodyPr anchor="b"/>
          <a:lstStyle>
            <a:lvl1pPr algn="l">
              <a:defRPr sz="133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3367" y="182034"/>
            <a:ext cx="3407833" cy="3902075"/>
          </a:xfrm>
        </p:spPr>
        <p:txBody>
          <a:bodyPr/>
          <a:lstStyle>
            <a:lvl1pPr>
              <a:defRPr sz="2133"/>
            </a:lvl1pPr>
            <a:lvl2pPr>
              <a:defRPr sz="1867"/>
            </a:lvl2pPr>
            <a:lvl3pPr>
              <a:defRPr sz="16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800" y="956734"/>
            <a:ext cx="2005542" cy="3127375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DF005-AA18-4D46-95B7-01D0E78803C2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93-9BB6-4046-9BA9-792FC4E8F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802270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4859" y="3200400"/>
            <a:ext cx="3657600" cy="377825"/>
          </a:xfrm>
        </p:spPr>
        <p:txBody>
          <a:bodyPr anchor="b"/>
          <a:lstStyle>
            <a:lvl1pPr algn="l">
              <a:defRPr sz="133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94859" y="408517"/>
            <a:ext cx="3657600" cy="2743200"/>
          </a:xfrm>
        </p:spPr>
        <p:txBody>
          <a:bodyPr/>
          <a:lstStyle>
            <a:lvl1pPr marL="0" indent="0">
              <a:buNone/>
              <a:defRPr sz="2133"/>
            </a:lvl1pPr>
            <a:lvl2pPr marL="304815" indent="0">
              <a:buNone/>
              <a:defRPr sz="1867"/>
            </a:lvl2pPr>
            <a:lvl3pPr marL="609630" indent="0">
              <a:buNone/>
              <a:defRPr sz="1600"/>
            </a:lvl3pPr>
            <a:lvl4pPr marL="914446" indent="0">
              <a:buNone/>
              <a:defRPr sz="1333"/>
            </a:lvl4pPr>
            <a:lvl5pPr marL="1219261" indent="0">
              <a:buNone/>
              <a:defRPr sz="1333"/>
            </a:lvl5pPr>
            <a:lvl6pPr marL="1524076" indent="0">
              <a:buNone/>
              <a:defRPr sz="1333"/>
            </a:lvl6pPr>
            <a:lvl7pPr marL="1828891" indent="0">
              <a:buNone/>
              <a:defRPr sz="1333"/>
            </a:lvl7pPr>
            <a:lvl8pPr marL="2133707" indent="0">
              <a:buNone/>
              <a:defRPr sz="1333"/>
            </a:lvl8pPr>
            <a:lvl9pPr marL="2438522" indent="0">
              <a:buNone/>
              <a:defRPr sz="1333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94859" y="3578225"/>
            <a:ext cx="3657600" cy="536575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DF005-AA18-4D46-95B7-01D0E78803C2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93-9BB6-4046-9BA9-792FC4E8F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861086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DF005-AA18-4D46-95B7-01D0E78803C2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93-9BB6-4046-9BA9-792FC4E8F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352320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419600" y="183092"/>
            <a:ext cx="1371600" cy="39010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183092"/>
            <a:ext cx="4013200" cy="39010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DF005-AA18-4D46-95B7-01D0E78803C2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93-9BB6-4046-9BA9-792FC4E8F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860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26" Type="http://schemas.openxmlformats.org/officeDocument/2006/relationships/slideLayout" Target="../slideLayouts/slideLayout37.xml"/><Relationship Id="rId3" Type="http://schemas.openxmlformats.org/officeDocument/2006/relationships/slideLayout" Target="../slideLayouts/slideLayout14.xml"/><Relationship Id="rId21" Type="http://schemas.openxmlformats.org/officeDocument/2006/relationships/slideLayout" Target="../slideLayouts/slideLayout3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slideLayout" Target="../slideLayouts/slideLayout36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29" Type="http://schemas.openxmlformats.org/officeDocument/2006/relationships/slideLayout" Target="../slideLayouts/slideLayout40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35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28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Relationship Id="rId27" Type="http://schemas.openxmlformats.org/officeDocument/2006/relationships/slideLayout" Target="../slideLayouts/slideLayout38.xml"/><Relationship Id="rId30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13" Type="http://schemas.openxmlformats.org/officeDocument/2006/relationships/slideLayout" Target="../slideLayouts/slideLayout53.xml"/><Relationship Id="rId18" Type="http://schemas.openxmlformats.org/officeDocument/2006/relationships/slideLayout" Target="../slideLayouts/slideLayout58.xml"/><Relationship Id="rId26" Type="http://schemas.openxmlformats.org/officeDocument/2006/relationships/theme" Target="../theme/theme3.xml"/><Relationship Id="rId3" Type="http://schemas.openxmlformats.org/officeDocument/2006/relationships/slideLayout" Target="../slideLayouts/slideLayout43.xml"/><Relationship Id="rId21" Type="http://schemas.openxmlformats.org/officeDocument/2006/relationships/slideLayout" Target="../slideLayouts/slideLayout61.xml"/><Relationship Id="rId7" Type="http://schemas.openxmlformats.org/officeDocument/2006/relationships/slideLayout" Target="../slideLayouts/slideLayout47.xml"/><Relationship Id="rId12" Type="http://schemas.openxmlformats.org/officeDocument/2006/relationships/slideLayout" Target="../slideLayouts/slideLayout52.xml"/><Relationship Id="rId17" Type="http://schemas.openxmlformats.org/officeDocument/2006/relationships/slideLayout" Target="../slideLayouts/slideLayout57.xml"/><Relationship Id="rId25" Type="http://schemas.openxmlformats.org/officeDocument/2006/relationships/slideLayout" Target="../slideLayouts/slideLayout65.xml"/><Relationship Id="rId2" Type="http://schemas.openxmlformats.org/officeDocument/2006/relationships/slideLayout" Target="../slideLayouts/slideLayout42.xml"/><Relationship Id="rId16" Type="http://schemas.openxmlformats.org/officeDocument/2006/relationships/slideLayout" Target="../slideLayouts/slideLayout56.xml"/><Relationship Id="rId20" Type="http://schemas.openxmlformats.org/officeDocument/2006/relationships/slideLayout" Target="../slideLayouts/slideLayout60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24" Type="http://schemas.openxmlformats.org/officeDocument/2006/relationships/slideLayout" Target="../slideLayouts/slideLayout64.xml"/><Relationship Id="rId5" Type="http://schemas.openxmlformats.org/officeDocument/2006/relationships/slideLayout" Target="../slideLayouts/slideLayout45.xml"/><Relationship Id="rId15" Type="http://schemas.openxmlformats.org/officeDocument/2006/relationships/slideLayout" Target="../slideLayouts/slideLayout55.xml"/><Relationship Id="rId23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50.xml"/><Relationship Id="rId19" Type="http://schemas.openxmlformats.org/officeDocument/2006/relationships/slideLayout" Target="../slideLayouts/slideLayout59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Relationship Id="rId14" Type="http://schemas.openxmlformats.org/officeDocument/2006/relationships/slideLayout" Target="../slideLayouts/slideLayout54.xml"/><Relationship Id="rId22" Type="http://schemas.openxmlformats.org/officeDocument/2006/relationships/slideLayout" Target="../slideLayouts/slideLayout62.xml"/></Relationships>
</file>

<file path=ppt/slideMasters/_rels/slideMaster4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78.xml"/><Relationship Id="rId18" Type="http://schemas.openxmlformats.org/officeDocument/2006/relationships/slideLayout" Target="../slideLayouts/slideLayout83.xml"/><Relationship Id="rId26" Type="http://schemas.openxmlformats.org/officeDocument/2006/relationships/slideLayout" Target="../slideLayouts/slideLayout91.xml"/><Relationship Id="rId39" Type="http://schemas.openxmlformats.org/officeDocument/2006/relationships/slideLayout" Target="../slideLayouts/slideLayout104.xml"/><Relationship Id="rId21" Type="http://schemas.openxmlformats.org/officeDocument/2006/relationships/slideLayout" Target="../slideLayouts/slideLayout86.xml"/><Relationship Id="rId34" Type="http://schemas.openxmlformats.org/officeDocument/2006/relationships/slideLayout" Target="../slideLayouts/slideLayout99.xml"/><Relationship Id="rId7" Type="http://schemas.openxmlformats.org/officeDocument/2006/relationships/slideLayout" Target="../slideLayouts/slideLayout72.xml"/><Relationship Id="rId12" Type="http://schemas.openxmlformats.org/officeDocument/2006/relationships/slideLayout" Target="../slideLayouts/slideLayout77.xml"/><Relationship Id="rId17" Type="http://schemas.openxmlformats.org/officeDocument/2006/relationships/slideLayout" Target="../slideLayouts/slideLayout82.xml"/><Relationship Id="rId25" Type="http://schemas.openxmlformats.org/officeDocument/2006/relationships/slideLayout" Target="../slideLayouts/slideLayout90.xml"/><Relationship Id="rId33" Type="http://schemas.openxmlformats.org/officeDocument/2006/relationships/slideLayout" Target="../slideLayouts/slideLayout98.xml"/><Relationship Id="rId38" Type="http://schemas.openxmlformats.org/officeDocument/2006/relationships/slideLayout" Target="../slideLayouts/slideLayout103.xml"/><Relationship Id="rId2" Type="http://schemas.openxmlformats.org/officeDocument/2006/relationships/slideLayout" Target="../slideLayouts/slideLayout67.xml"/><Relationship Id="rId16" Type="http://schemas.openxmlformats.org/officeDocument/2006/relationships/slideLayout" Target="../slideLayouts/slideLayout81.xml"/><Relationship Id="rId20" Type="http://schemas.openxmlformats.org/officeDocument/2006/relationships/slideLayout" Target="../slideLayouts/slideLayout85.xml"/><Relationship Id="rId29" Type="http://schemas.openxmlformats.org/officeDocument/2006/relationships/slideLayout" Target="../slideLayouts/slideLayout94.xml"/><Relationship Id="rId1" Type="http://schemas.openxmlformats.org/officeDocument/2006/relationships/slideLayout" Target="../slideLayouts/slideLayout66.xml"/><Relationship Id="rId6" Type="http://schemas.openxmlformats.org/officeDocument/2006/relationships/slideLayout" Target="../slideLayouts/slideLayout71.xml"/><Relationship Id="rId11" Type="http://schemas.openxmlformats.org/officeDocument/2006/relationships/slideLayout" Target="../slideLayouts/slideLayout76.xml"/><Relationship Id="rId24" Type="http://schemas.openxmlformats.org/officeDocument/2006/relationships/slideLayout" Target="../slideLayouts/slideLayout89.xml"/><Relationship Id="rId32" Type="http://schemas.openxmlformats.org/officeDocument/2006/relationships/slideLayout" Target="../slideLayouts/slideLayout97.xml"/><Relationship Id="rId37" Type="http://schemas.openxmlformats.org/officeDocument/2006/relationships/slideLayout" Target="../slideLayouts/slideLayout102.xml"/><Relationship Id="rId40" Type="http://schemas.openxmlformats.org/officeDocument/2006/relationships/theme" Target="../theme/theme4.xml"/><Relationship Id="rId5" Type="http://schemas.openxmlformats.org/officeDocument/2006/relationships/slideLayout" Target="../slideLayouts/slideLayout70.xml"/><Relationship Id="rId15" Type="http://schemas.openxmlformats.org/officeDocument/2006/relationships/slideLayout" Target="../slideLayouts/slideLayout80.xml"/><Relationship Id="rId23" Type="http://schemas.openxmlformats.org/officeDocument/2006/relationships/slideLayout" Target="../slideLayouts/slideLayout88.xml"/><Relationship Id="rId28" Type="http://schemas.openxmlformats.org/officeDocument/2006/relationships/slideLayout" Target="../slideLayouts/slideLayout93.xml"/><Relationship Id="rId36" Type="http://schemas.openxmlformats.org/officeDocument/2006/relationships/slideLayout" Target="../slideLayouts/slideLayout101.xml"/><Relationship Id="rId10" Type="http://schemas.openxmlformats.org/officeDocument/2006/relationships/slideLayout" Target="../slideLayouts/slideLayout75.xml"/><Relationship Id="rId19" Type="http://schemas.openxmlformats.org/officeDocument/2006/relationships/slideLayout" Target="../slideLayouts/slideLayout84.xml"/><Relationship Id="rId31" Type="http://schemas.openxmlformats.org/officeDocument/2006/relationships/slideLayout" Target="../slideLayouts/slideLayout96.xml"/><Relationship Id="rId4" Type="http://schemas.openxmlformats.org/officeDocument/2006/relationships/slideLayout" Target="../slideLayouts/slideLayout69.xml"/><Relationship Id="rId9" Type="http://schemas.openxmlformats.org/officeDocument/2006/relationships/slideLayout" Target="../slideLayouts/slideLayout74.xml"/><Relationship Id="rId14" Type="http://schemas.openxmlformats.org/officeDocument/2006/relationships/slideLayout" Target="../slideLayouts/slideLayout79.xml"/><Relationship Id="rId22" Type="http://schemas.openxmlformats.org/officeDocument/2006/relationships/slideLayout" Target="../slideLayouts/slideLayout87.xml"/><Relationship Id="rId27" Type="http://schemas.openxmlformats.org/officeDocument/2006/relationships/slideLayout" Target="../slideLayouts/slideLayout92.xml"/><Relationship Id="rId30" Type="http://schemas.openxmlformats.org/officeDocument/2006/relationships/slideLayout" Target="../slideLayouts/slideLayout95.xml"/><Relationship Id="rId35" Type="http://schemas.openxmlformats.org/officeDocument/2006/relationships/slideLayout" Target="../slideLayouts/slideLayout100.xml"/><Relationship Id="rId8" Type="http://schemas.openxmlformats.org/officeDocument/2006/relationships/slideLayout" Target="../slideLayouts/slideLayout73.xml"/><Relationship Id="rId3" Type="http://schemas.openxmlformats.org/officeDocument/2006/relationships/slideLayout" Target="../slideLayouts/slideLayout68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2.xml"/><Relationship Id="rId13" Type="http://schemas.openxmlformats.org/officeDocument/2006/relationships/slideLayout" Target="../slideLayouts/slideLayout117.xml"/><Relationship Id="rId18" Type="http://schemas.openxmlformats.org/officeDocument/2006/relationships/slideLayout" Target="../slideLayouts/slideLayout122.xml"/><Relationship Id="rId26" Type="http://schemas.openxmlformats.org/officeDocument/2006/relationships/slideLayout" Target="../slideLayouts/slideLayout130.xml"/><Relationship Id="rId3" Type="http://schemas.openxmlformats.org/officeDocument/2006/relationships/slideLayout" Target="../slideLayouts/slideLayout107.xml"/><Relationship Id="rId21" Type="http://schemas.openxmlformats.org/officeDocument/2006/relationships/slideLayout" Target="../slideLayouts/slideLayout125.xml"/><Relationship Id="rId7" Type="http://schemas.openxmlformats.org/officeDocument/2006/relationships/slideLayout" Target="../slideLayouts/slideLayout111.xml"/><Relationship Id="rId12" Type="http://schemas.openxmlformats.org/officeDocument/2006/relationships/slideLayout" Target="../slideLayouts/slideLayout116.xml"/><Relationship Id="rId17" Type="http://schemas.openxmlformats.org/officeDocument/2006/relationships/slideLayout" Target="../slideLayouts/slideLayout121.xml"/><Relationship Id="rId25" Type="http://schemas.openxmlformats.org/officeDocument/2006/relationships/slideLayout" Target="../slideLayouts/slideLayout129.xml"/><Relationship Id="rId2" Type="http://schemas.openxmlformats.org/officeDocument/2006/relationships/slideLayout" Target="../slideLayouts/slideLayout106.xml"/><Relationship Id="rId16" Type="http://schemas.openxmlformats.org/officeDocument/2006/relationships/slideLayout" Target="../slideLayouts/slideLayout120.xml"/><Relationship Id="rId20" Type="http://schemas.openxmlformats.org/officeDocument/2006/relationships/slideLayout" Target="../slideLayouts/slideLayout124.xml"/><Relationship Id="rId29" Type="http://schemas.openxmlformats.org/officeDocument/2006/relationships/theme" Target="../theme/theme5.xml"/><Relationship Id="rId1" Type="http://schemas.openxmlformats.org/officeDocument/2006/relationships/slideLayout" Target="../slideLayouts/slideLayout105.xml"/><Relationship Id="rId6" Type="http://schemas.openxmlformats.org/officeDocument/2006/relationships/slideLayout" Target="../slideLayouts/slideLayout110.xml"/><Relationship Id="rId11" Type="http://schemas.openxmlformats.org/officeDocument/2006/relationships/slideLayout" Target="../slideLayouts/slideLayout115.xml"/><Relationship Id="rId24" Type="http://schemas.openxmlformats.org/officeDocument/2006/relationships/slideLayout" Target="../slideLayouts/slideLayout128.xml"/><Relationship Id="rId5" Type="http://schemas.openxmlformats.org/officeDocument/2006/relationships/slideLayout" Target="../slideLayouts/slideLayout109.xml"/><Relationship Id="rId15" Type="http://schemas.openxmlformats.org/officeDocument/2006/relationships/slideLayout" Target="../slideLayouts/slideLayout119.xml"/><Relationship Id="rId23" Type="http://schemas.openxmlformats.org/officeDocument/2006/relationships/slideLayout" Target="../slideLayouts/slideLayout127.xml"/><Relationship Id="rId28" Type="http://schemas.openxmlformats.org/officeDocument/2006/relationships/slideLayout" Target="../slideLayouts/slideLayout132.xml"/><Relationship Id="rId10" Type="http://schemas.openxmlformats.org/officeDocument/2006/relationships/slideLayout" Target="../slideLayouts/slideLayout114.xml"/><Relationship Id="rId19" Type="http://schemas.openxmlformats.org/officeDocument/2006/relationships/slideLayout" Target="../slideLayouts/slideLayout123.xml"/><Relationship Id="rId4" Type="http://schemas.openxmlformats.org/officeDocument/2006/relationships/slideLayout" Target="../slideLayouts/slideLayout108.xml"/><Relationship Id="rId9" Type="http://schemas.openxmlformats.org/officeDocument/2006/relationships/slideLayout" Target="../slideLayouts/slideLayout113.xml"/><Relationship Id="rId14" Type="http://schemas.openxmlformats.org/officeDocument/2006/relationships/slideLayout" Target="../slideLayouts/slideLayout118.xml"/><Relationship Id="rId22" Type="http://schemas.openxmlformats.org/officeDocument/2006/relationships/slideLayout" Target="../slideLayouts/slideLayout126.xml"/><Relationship Id="rId27" Type="http://schemas.openxmlformats.org/officeDocument/2006/relationships/slideLayout" Target="../slideLayouts/slideLayout131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BBA8F31-2F8F-5C45-9EF1-2F7C9ED00E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28AE51-B9D3-5343-B7F5-20175BDB5E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FB2FE9-19B4-4B40-8D34-C524ECE2F5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E301E8-D947-DE49-B2F8-3395286F66E5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FDB348-3412-C242-A97E-D3BC9ECC76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019195-7E81-2E45-8AFD-F0FFB6FB30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A9C255-A356-7148-AB09-FEAA5E02E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690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036DDD-3B96-28AA-A341-456ECED261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1"/>
            <a:ext cx="10515600" cy="13246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E8A310-B312-52E0-C275-619C1689F9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6260"/>
            <a:ext cx="10515600" cy="43510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308C55-3C3C-66D7-14E9-F5D64EC53D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01311" y="6277266"/>
            <a:ext cx="275350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40">
                <a:solidFill>
                  <a:schemeClr val="tx2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defRPr>
            </a:lvl1pPr>
          </a:lstStyle>
          <a:p>
            <a:fld id="{961DE40D-D43C-0A42-89A0-C57E32B0199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E428E630-C023-F9D3-7279-46450C45F1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986510" y="6277266"/>
            <a:ext cx="4114800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40">
                <a:solidFill>
                  <a:schemeClr val="tx2"/>
                </a:solidFill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defRPr>
            </a:lvl1pPr>
          </a:lstStyle>
          <a:p>
            <a:r>
              <a:rPr lang="en-US"/>
              <a:t>©COMMUNITY CATALYST   •</a:t>
            </a:r>
          </a:p>
        </p:txBody>
      </p:sp>
      <p:sp>
        <p:nvSpPr>
          <p:cNvPr id="13" name="Date Placeholder 1">
            <a:extLst>
              <a:ext uri="{FF2B5EF4-FFF2-40B4-BE49-F238E27FC236}">
                <a16:creationId xmlns:a16="http://schemas.microsoft.com/office/drawing/2014/main" id="{735078D5-042E-9E67-52D8-7DDB507142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277266"/>
            <a:ext cx="2743200" cy="365760"/>
          </a:xfrm>
          <a:prstGeom prst="rect">
            <a:avLst/>
          </a:prstGeom>
        </p:spPr>
        <p:txBody>
          <a:bodyPr anchor="ctr"/>
          <a:lstStyle>
            <a:lvl1pPr>
              <a:defRPr sz="640">
                <a:latin typeface="Inter" panose="020B0502030000000004" pitchFamily="34" charset="0"/>
                <a:ea typeface="Inter" panose="020B0502030000000004" pitchFamily="34" charset="0"/>
                <a:cs typeface="Inter" panose="020B0502030000000004" pitchFamily="34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574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  <p:sldLayoutId id="2147483714" r:id="rId18"/>
    <p:sldLayoutId id="2147483715" r:id="rId19"/>
    <p:sldLayoutId id="2147483716" r:id="rId20"/>
    <p:sldLayoutId id="2147483717" r:id="rId21"/>
    <p:sldLayoutId id="2147483718" r:id="rId22"/>
    <p:sldLayoutId id="2147483719" r:id="rId23"/>
    <p:sldLayoutId id="2147483720" r:id="rId24"/>
    <p:sldLayoutId id="2147483721" r:id="rId25"/>
    <p:sldLayoutId id="2147483722" r:id="rId26"/>
    <p:sldLayoutId id="2147483723" r:id="rId27"/>
    <p:sldLayoutId id="2147483724" r:id="rId28"/>
    <p:sldLayoutId id="2147483725" r:id="rId29"/>
  </p:sldLayoutIdLst>
  <p:hf hdr="0" dt="0"/>
  <p:txStyles>
    <p:titleStyle>
      <a:lvl1pPr algn="l" defTabSz="73152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Teodor" pitchFamily="2" charset="0"/>
          <a:ea typeface="+mj-ea"/>
          <a:cs typeface="+mj-cs"/>
        </a:defRPr>
      </a:lvl1pPr>
    </p:titleStyle>
    <p:bodyStyle>
      <a:lvl1pPr marL="182880" indent="-182880" algn="l" defTabSz="73152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440" kern="1200">
          <a:solidFill>
            <a:schemeClr val="tx1"/>
          </a:solidFill>
          <a:latin typeface="Inter" panose="020B0502030000000004" pitchFamily="34" charset="0"/>
          <a:ea typeface="Inter" panose="020B0502030000000004" pitchFamily="34" charset="0"/>
          <a:cs typeface="Inter" panose="020B0502030000000004" pitchFamily="34" charset="0"/>
        </a:defRPr>
      </a:lvl1pPr>
      <a:lvl2pPr marL="548640" indent="-182880" algn="l" defTabSz="73152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40" kern="1200">
          <a:solidFill>
            <a:schemeClr val="tx1"/>
          </a:solidFill>
          <a:latin typeface="Inter" panose="020B0502030000000004" pitchFamily="34" charset="0"/>
          <a:ea typeface="Inter" panose="020B0502030000000004" pitchFamily="34" charset="0"/>
          <a:cs typeface="Inter" panose="020B0502030000000004" pitchFamily="34" charset="0"/>
        </a:defRPr>
      </a:lvl2pPr>
      <a:lvl3pPr marL="914400" indent="-182880" algn="l" defTabSz="73152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40" kern="1200">
          <a:solidFill>
            <a:schemeClr val="tx1"/>
          </a:solidFill>
          <a:latin typeface="Inter" panose="020B0502030000000004" pitchFamily="34" charset="0"/>
          <a:ea typeface="Inter" panose="020B0502030000000004" pitchFamily="34" charset="0"/>
          <a:cs typeface="Inter" panose="020B0502030000000004" pitchFamily="34" charset="0"/>
        </a:defRPr>
      </a:lvl3pPr>
      <a:lvl4pPr marL="1280160" indent="-182880" algn="l" defTabSz="73152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40" kern="1200">
          <a:solidFill>
            <a:schemeClr val="tx1"/>
          </a:solidFill>
          <a:latin typeface="Inter" panose="020B0502030000000004" pitchFamily="34" charset="0"/>
          <a:ea typeface="Inter" panose="020B0502030000000004" pitchFamily="34" charset="0"/>
          <a:cs typeface="Inter" panose="020B0502030000000004" pitchFamily="34" charset="0"/>
        </a:defRPr>
      </a:lvl4pPr>
      <a:lvl5pPr marL="1645920" indent="-182880" algn="l" defTabSz="73152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40" kern="1200">
          <a:solidFill>
            <a:schemeClr val="tx1"/>
          </a:solidFill>
          <a:latin typeface="Inter" panose="020B0502030000000004" pitchFamily="34" charset="0"/>
          <a:ea typeface="Inter" panose="020B0502030000000004" pitchFamily="34" charset="0"/>
          <a:cs typeface="Inter" panose="020B0502030000000004" pitchFamily="34" charset="0"/>
        </a:defRPr>
      </a:lvl5pPr>
      <a:lvl6pPr marL="2011680" indent="-182880" algn="l" defTabSz="73152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4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182880" algn="l" defTabSz="73152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4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182880" algn="l" defTabSz="73152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4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182880" algn="l" defTabSz="73152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4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1pPr>
      <a:lvl2pPr marL="36576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7pPr>
      <a:lvl8pPr marL="256032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8pPr>
      <a:lvl9pPr marL="2926080" algn="l" defTabSz="731520" rtl="0" eaLnBrk="1" latinLnBrk="0" hangingPunct="1">
        <a:defRPr sz="14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3"/>
          <p:cNvSpPr txBox="1">
            <a:spLocks noGrp="1"/>
          </p:cNvSpPr>
          <p:nvPr>
            <p:ph type="title"/>
          </p:nvPr>
        </p:nvSpPr>
        <p:spPr>
          <a:xfrm>
            <a:off x="487680" y="487680"/>
            <a:ext cx="100488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4300"/>
              <a:buFont typeface="Open Sans"/>
              <a:buNone/>
              <a:defRPr sz="4300" b="1">
                <a:solidFill>
                  <a:srgbClr val="59595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Maven Pro"/>
              <a:buNone/>
              <a:defRPr sz="37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Maven Pro"/>
              <a:buNone/>
              <a:defRPr sz="37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Maven Pro"/>
              <a:buNone/>
              <a:defRPr sz="37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Maven Pro"/>
              <a:buNone/>
              <a:defRPr sz="37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Maven Pro"/>
              <a:buNone/>
              <a:defRPr sz="37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Maven Pro"/>
              <a:buNone/>
              <a:defRPr sz="37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Maven Pro"/>
              <a:buNone/>
              <a:defRPr sz="37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Maven Pro"/>
              <a:buNone/>
              <a:defRPr sz="37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9pPr>
          </a:lstStyle>
          <a:p>
            <a:endParaRPr/>
          </a:p>
        </p:txBody>
      </p:sp>
      <p:sp>
        <p:nvSpPr>
          <p:cNvPr id="124" name="Google Shape;124;p23"/>
          <p:cNvSpPr txBox="1">
            <a:spLocks noGrp="1"/>
          </p:cNvSpPr>
          <p:nvPr>
            <p:ph type="body" idx="1"/>
          </p:nvPr>
        </p:nvSpPr>
        <p:spPr>
          <a:xfrm>
            <a:off x="487680" y="1491247"/>
            <a:ext cx="113607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810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09E24"/>
              </a:buClr>
              <a:buSzPts val="2400"/>
              <a:buFont typeface="Open Sans"/>
              <a:buChar char="●"/>
              <a:defRPr sz="3700">
                <a:solidFill>
                  <a:srgbClr val="59595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810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509E24"/>
              </a:buClr>
              <a:buSzPts val="2400"/>
              <a:buFont typeface="Open Sans"/>
              <a:buChar char="○"/>
              <a:defRPr sz="2900">
                <a:solidFill>
                  <a:srgbClr val="59595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3810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Open Sans"/>
              <a:buChar char="■"/>
              <a:defRPr sz="2400">
                <a:solidFill>
                  <a:srgbClr val="59595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3492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Open Sans"/>
              <a:buChar char="●"/>
              <a:defRPr sz="1900">
                <a:solidFill>
                  <a:srgbClr val="59595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3302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Open Sans"/>
              <a:buChar char="○"/>
              <a:defRPr sz="1600">
                <a:solidFill>
                  <a:srgbClr val="59595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238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lt2"/>
              </a:buClr>
              <a:buSzPts val="1500"/>
              <a:buFont typeface="Open Sans"/>
              <a:buChar char="■"/>
              <a:defRPr sz="1500">
                <a:solidFill>
                  <a:srgbClr val="59595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3111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595959"/>
              </a:buClr>
              <a:buSzPts val="1300"/>
              <a:buFont typeface="Open Sans"/>
              <a:buChar char="●"/>
              <a:defRPr sz="1300">
                <a:solidFill>
                  <a:srgbClr val="59595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3048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595959"/>
              </a:buClr>
              <a:buSzPts val="1200"/>
              <a:buFont typeface="Open Sans"/>
              <a:buChar char="○"/>
              <a:defRPr sz="1200">
                <a:solidFill>
                  <a:srgbClr val="59595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298450" rtl="0">
              <a:lnSpc>
                <a:spcPct val="100000"/>
              </a:lnSpc>
              <a:spcBef>
                <a:spcPts val="1100"/>
              </a:spcBef>
              <a:spcAft>
                <a:spcPts val="1100"/>
              </a:spcAft>
              <a:buClr>
                <a:srgbClr val="595959"/>
              </a:buClr>
              <a:buSzPts val="1100"/>
              <a:buFont typeface="Open Sans"/>
              <a:buChar char="■"/>
              <a:defRPr sz="1100">
                <a:solidFill>
                  <a:srgbClr val="59595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125" name="Google Shape;125;p23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algn="r" rtl="0">
              <a:buNone/>
              <a:defRPr sz="1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algn="r" rtl="0">
              <a:buNone/>
              <a:defRPr sz="1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 algn="r" rtl="0">
              <a:buNone/>
              <a:defRPr sz="1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 algn="r" rtl="0">
              <a:buNone/>
              <a:defRPr sz="1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 algn="r" rtl="0">
              <a:buNone/>
              <a:defRPr sz="1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 algn="r" rtl="0">
              <a:buNone/>
              <a:defRPr sz="1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 algn="r" rtl="0">
              <a:buNone/>
              <a:defRPr sz="1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 algn="r" rtl="0">
              <a:buNone/>
              <a:defRPr sz="1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 algn="r" rtl="0">
              <a:buNone/>
              <a:defRPr sz="1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91963405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  <p:sldLayoutId id="2147483744" r:id="rId18"/>
    <p:sldLayoutId id="2147483745" r:id="rId19"/>
    <p:sldLayoutId id="2147483746" r:id="rId20"/>
    <p:sldLayoutId id="2147483747" r:id="rId21"/>
    <p:sldLayoutId id="2147483748" r:id="rId22"/>
    <p:sldLayoutId id="2147483749" r:id="rId23"/>
    <p:sldLayoutId id="2147483750" r:id="rId24"/>
    <p:sldLayoutId id="2147483751" r:id="rId2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6">
          <p15:clr>
            <a:srgbClr val="E46962"/>
          </p15:clr>
        </p15:guide>
        <p15:guide id="2" orient="horz" pos="3648">
          <p15:clr>
            <a:srgbClr val="E46962"/>
          </p15:clr>
        </p15:guide>
        <p15:guide id="3" pos="6912">
          <p15:clr>
            <a:srgbClr val="E46962"/>
          </p15:clr>
        </p15:guide>
        <p15:guide id="4" pos="768">
          <p15:clr>
            <a:srgbClr val="E46962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6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" name="Google Shape;615;p78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Open Sans Medium"/>
              <a:buNone/>
              <a:defRPr sz="4000">
                <a:solidFill>
                  <a:schemeClr val="dk1"/>
                </a:solidFill>
                <a:latin typeface="Open Sans Medium"/>
                <a:ea typeface="Open Sans Medium"/>
                <a:cs typeface="Open Sans Medium"/>
                <a:sym typeface="Open Sans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616" name="Google Shape;616;p78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7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4508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500"/>
              <a:buFont typeface="Open Sans"/>
              <a:buChar char="●"/>
              <a:defRPr sz="35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41275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2"/>
              </a:buClr>
              <a:buSzPts val="2900"/>
              <a:buFont typeface="Open Sans"/>
              <a:buChar char="○"/>
              <a:defRPr sz="29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381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Open Sans"/>
              <a:buChar char="■"/>
              <a:defRPr sz="24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34925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Open Sans"/>
              <a:buChar char="●"/>
              <a:defRPr sz="19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3302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Open Sans"/>
              <a:buChar char="○"/>
              <a:defRPr sz="16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302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Open Sans"/>
              <a:buChar char="■"/>
              <a:defRPr sz="16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3302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Open Sans"/>
              <a:buChar char="●"/>
              <a:defRPr sz="16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3302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Open Sans"/>
              <a:buChar char="○"/>
              <a:defRPr sz="16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330200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>
                <a:schemeClr val="lt2"/>
              </a:buClr>
              <a:buSzPts val="1600"/>
              <a:buFont typeface="Open Sans"/>
              <a:buChar char="■"/>
              <a:defRPr sz="16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617" name="Google Shape;617;p78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1622375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  <p:sldLayoutId id="2147483764" r:id="rId12"/>
    <p:sldLayoutId id="2147483765" r:id="rId13"/>
    <p:sldLayoutId id="2147483766" r:id="rId14"/>
    <p:sldLayoutId id="2147483767" r:id="rId15"/>
    <p:sldLayoutId id="2147483768" r:id="rId16"/>
    <p:sldLayoutId id="2147483769" r:id="rId17"/>
    <p:sldLayoutId id="2147483770" r:id="rId18"/>
    <p:sldLayoutId id="2147483771" r:id="rId19"/>
    <p:sldLayoutId id="2147483772" r:id="rId20"/>
    <p:sldLayoutId id="2147483773" r:id="rId21"/>
    <p:sldLayoutId id="2147483774" r:id="rId22"/>
    <p:sldLayoutId id="2147483775" r:id="rId23"/>
    <p:sldLayoutId id="2147483776" r:id="rId24"/>
    <p:sldLayoutId id="2147483777" r:id="rId25"/>
    <p:sldLayoutId id="2147483778" r:id="rId26"/>
    <p:sldLayoutId id="2147483779" r:id="rId27"/>
    <p:sldLayoutId id="2147483780" r:id="rId28"/>
    <p:sldLayoutId id="2147483781" r:id="rId29"/>
    <p:sldLayoutId id="2147483782" r:id="rId30"/>
    <p:sldLayoutId id="2147483783" r:id="rId31"/>
    <p:sldLayoutId id="2147483784" r:id="rId32"/>
    <p:sldLayoutId id="2147483785" r:id="rId33"/>
    <p:sldLayoutId id="2147483786" r:id="rId34"/>
    <p:sldLayoutId id="2147483787" r:id="rId35"/>
    <p:sldLayoutId id="2147483788" r:id="rId36"/>
    <p:sldLayoutId id="2147483789" r:id="rId37"/>
    <p:sldLayoutId id="2147483790" r:id="rId38"/>
    <p:sldLayoutId id="2147483791" r:id="rId3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49"/>
          <p:cNvSpPr txBox="1">
            <a:spLocks noGrp="1"/>
          </p:cNvSpPr>
          <p:nvPr>
            <p:ph type="title"/>
          </p:nvPr>
        </p:nvSpPr>
        <p:spPr>
          <a:xfrm>
            <a:off x="487680" y="487680"/>
            <a:ext cx="100488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4300"/>
              <a:buFont typeface="Open Sans"/>
              <a:buNone/>
              <a:defRPr sz="4300" b="1">
                <a:solidFill>
                  <a:srgbClr val="59595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Maven Pro"/>
              <a:buNone/>
              <a:defRPr sz="37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Maven Pro"/>
              <a:buNone/>
              <a:defRPr sz="37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Maven Pro"/>
              <a:buNone/>
              <a:defRPr sz="37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Maven Pro"/>
              <a:buNone/>
              <a:defRPr sz="37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Maven Pro"/>
              <a:buNone/>
              <a:defRPr sz="37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Maven Pro"/>
              <a:buNone/>
              <a:defRPr sz="37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Maven Pro"/>
              <a:buNone/>
              <a:defRPr sz="37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Maven Pro"/>
              <a:buNone/>
              <a:defRPr sz="37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9pPr>
          </a:lstStyle>
          <a:p>
            <a:endParaRPr/>
          </a:p>
        </p:txBody>
      </p:sp>
      <p:sp>
        <p:nvSpPr>
          <p:cNvPr id="369" name="Google Shape;369;p49"/>
          <p:cNvSpPr txBox="1">
            <a:spLocks noGrp="1"/>
          </p:cNvSpPr>
          <p:nvPr>
            <p:ph type="body" idx="1"/>
          </p:nvPr>
        </p:nvSpPr>
        <p:spPr>
          <a:xfrm>
            <a:off x="487680" y="1491247"/>
            <a:ext cx="113607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810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09E24"/>
              </a:buClr>
              <a:buSzPts val="2400"/>
              <a:buFont typeface="Open Sans"/>
              <a:buChar char="●"/>
              <a:defRPr sz="3700">
                <a:solidFill>
                  <a:srgbClr val="595959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810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509E24"/>
              </a:buClr>
              <a:buSzPts val="2400"/>
              <a:buFont typeface="Open Sans"/>
              <a:buChar char="○"/>
              <a:defRPr sz="2900">
                <a:solidFill>
                  <a:srgbClr val="595959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3810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Open Sans"/>
              <a:buChar char="■"/>
              <a:defRPr sz="2400">
                <a:solidFill>
                  <a:srgbClr val="595959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3492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Open Sans"/>
              <a:buChar char="●"/>
              <a:defRPr sz="1900">
                <a:solidFill>
                  <a:srgbClr val="595959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3302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lt2"/>
              </a:buClr>
              <a:buSzPts val="1600"/>
              <a:buFont typeface="Open Sans"/>
              <a:buChar char="○"/>
              <a:defRPr sz="1600">
                <a:solidFill>
                  <a:srgbClr val="595959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238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chemeClr val="lt2"/>
              </a:buClr>
              <a:buSzPts val="1500"/>
              <a:buFont typeface="Open Sans"/>
              <a:buChar char="■"/>
              <a:defRPr sz="1500">
                <a:solidFill>
                  <a:srgbClr val="595959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31115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595959"/>
              </a:buClr>
              <a:buSzPts val="1300"/>
              <a:buFont typeface="Open Sans"/>
              <a:buChar char="●"/>
              <a:defRPr sz="1300">
                <a:solidFill>
                  <a:srgbClr val="595959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304800" rtl="0">
              <a:lnSpc>
                <a:spcPct val="100000"/>
              </a:lnSpc>
              <a:spcBef>
                <a:spcPts val="1100"/>
              </a:spcBef>
              <a:spcAft>
                <a:spcPts val="0"/>
              </a:spcAft>
              <a:buClr>
                <a:srgbClr val="595959"/>
              </a:buClr>
              <a:buSzPts val="1200"/>
              <a:buFont typeface="Open Sans"/>
              <a:buChar char="○"/>
              <a:defRPr sz="1200">
                <a:solidFill>
                  <a:srgbClr val="595959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298450" rtl="0">
              <a:lnSpc>
                <a:spcPct val="100000"/>
              </a:lnSpc>
              <a:spcBef>
                <a:spcPts val="1100"/>
              </a:spcBef>
              <a:spcAft>
                <a:spcPts val="1100"/>
              </a:spcAft>
              <a:buClr>
                <a:srgbClr val="595959"/>
              </a:buClr>
              <a:buSzPts val="1100"/>
              <a:buFont typeface="Open Sans"/>
              <a:buChar char="■"/>
              <a:defRPr sz="1100">
                <a:solidFill>
                  <a:srgbClr val="595959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370" name="Google Shape;370;p49"/>
          <p:cNvSpPr txBox="1">
            <a:spLocks noGrp="1"/>
          </p:cNvSpPr>
          <p:nvPr>
            <p:ph type="sldNum" idx="12"/>
          </p:nvPr>
        </p:nvSpPr>
        <p:spPr>
          <a:xfrm>
            <a:off x="11268061" y="6315968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algn="r" rtl="0">
              <a:buNone/>
              <a:defRPr sz="1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algn="r" rtl="0">
              <a:buNone/>
              <a:defRPr sz="1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 algn="r" rtl="0">
              <a:buNone/>
              <a:defRPr sz="1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 algn="r" rtl="0">
              <a:buNone/>
              <a:defRPr sz="1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 algn="r" rtl="0">
              <a:buNone/>
              <a:defRPr sz="1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 algn="r" rtl="0">
              <a:buNone/>
              <a:defRPr sz="1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 algn="r" rtl="0">
              <a:buNone/>
              <a:defRPr sz="1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 algn="r" rtl="0">
              <a:buNone/>
              <a:defRPr sz="1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 algn="r" rtl="0">
              <a:buNone/>
              <a:defRPr sz="1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71460644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  <p:sldLayoutId id="2147483804" r:id="rId12"/>
    <p:sldLayoutId id="2147483805" r:id="rId13"/>
    <p:sldLayoutId id="2147483806" r:id="rId14"/>
    <p:sldLayoutId id="2147483807" r:id="rId15"/>
    <p:sldLayoutId id="2147483808" r:id="rId16"/>
    <p:sldLayoutId id="2147483809" r:id="rId17"/>
    <p:sldLayoutId id="2147483810" r:id="rId18"/>
    <p:sldLayoutId id="2147483811" r:id="rId19"/>
    <p:sldLayoutId id="2147483812" r:id="rId20"/>
    <p:sldLayoutId id="2147483813" r:id="rId21"/>
    <p:sldLayoutId id="2147483814" r:id="rId22"/>
    <p:sldLayoutId id="2147483815" r:id="rId23"/>
    <p:sldLayoutId id="2147483816" r:id="rId24"/>
    <p:sldLayoutId id="2147483817" r:id="rId25"/>
    <p:sldLayoutId id="2147483818" r:id="rId26"/>
    <p:sldLayoutId id="2147483819" r:id="rId27"/>
    <p:sldLayoutId id="2147483820" r:id="rId2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6">
          <p15:clr>
            <a:srgbClr val="E46962"/>
          </p15:clr>
        </p15:guide>
        <p15:guide id="2" orient="horz" pos="3648">
          <p15:clr>
            <a:srgbClr val="E46962"/>
          </p15:clr>
        </p15:guide>
        <p15:guide id="3" pos="6912">
          <p15:clr>
            <a:srgbClr val="E46962"/>
          </p15:clr>
        </p15:guide>
        <p15:guide id="4" pos="768">
          <p15:clr>
            <a:srgbClr val="E46962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4800" y="183092"/>
            <a:ext cx="54864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66800"/>
            <a:ext cx="5486400" cy="30173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4800" y="4237567"/>
            <a:ext cx="1422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E301E8-D947-DE49-B2F8-3395286F66E5}" type="datetimeFigureOut">
              <a:rPr lang="en-US" smtClean="0"/>
              <a:t>11/17/2025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82800" y="4237567"/>
            <a:ext cx="1930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68800" y="4237567"/>
            <a:ext cx="1422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A9C255-A356-7148-AB09-FEAA5E02E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0689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2" r:id="rId1"/>
    <p:sldLayoutId id="2147484073" r:id="rId2"/>
    <p:sldLayoutId id="2147484074" r:id="rId3"/>
    <p:sldLayoutId id="2147484075" r:id="rId4"/>
    <p:sldLayoutId id="2147484076" r:id="rId5"/>
    <p:sldLayoutId id="2147484077" r:id="rId6"/>
    <p:sldLayoutId id="2147484078" r:id="rId7"/>
    <p:sldLayoutId id="2147484079" r:id="rId8"/>
    <p:sldLayoutId id="2147484080" r:id="rId9"/>
    <p:sldLayoutId id="2147484081" r:id="rId10"/>
    <p:sldLayoutId id="2147484082" r:id="rId11"/>
  </p:sldLayoutIdLst>
  <p:txStyles>
    <p:titleStyle>
      <a:lvl1pPr algn="ctr" defTabSz="609630" rtl="0" eaLnBrk="1" latinLnBrk="0" hangingPunct="1">
        <a:spcBef>
          <a:spcPct val="0"/>
        </a:spcBef>
        <a:buNone/>
        <a:defRPr sz="293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11" indent="-228611" algn="l" defTabSz="609630" rtl="0" eaLnBrk="1" latinLnBrk="0" hangingPunct="1">
        <a:spcBef>
          <a:spcPct val="20000"/>
        </a:spcBef>
        <a:buFont typeface="Arial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1pPr>
      <a:lvl2pPr marL="495325" indent="-190510" algn="l" defTabSz="609630" rtl="0" eaLnBrk="1" latinLnBrk="0" hangingPunct="1">
        <a:spcBef>
          <a:spcPct val="20000"/>
        </a:spcBef>
        <a:buFont typeface="Arial" pitchFamily="34" charset="0"/>
        <a:buChar char="–"/>
        <a:defRPr sz="1867" kern="1200">
          <a:solidFill>
            <a:schemeClr val="tx1"/>
          </a:solidFill>
          <a:latin typeface="+mn-lt"/>
          <a:ea typeface="+mn-ea"/>
          <a:cs typeface="+mn-cs"/>
        </a:defRPr>
      </a:lvl2pPr>
      <a:lvl3pPr marL="762038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66853" indent="-152408" algn="l" defTabSz="609630" rtl="0" eaLnBrk="1" latinLnBrk="0" hangingPunct="1">
        <a:spcBef>
          <a:spcPct val="20000"/>
        </a:spcBef>
        <a:buFont typeface="Arial" pitchFamily="34" charset="0"/>
        <a:buChar char="–"/>
        <a:defRPr sz="1333" kern="1200">
          <a:solidFill>
            <a:schemeClr val="tx1"/>
          </a:solidFill>
          <a:latin typeface="+mn-lt"/>
          <a:ea typeface="+mn-ea"/>
          <a:cs typeface="+mn-cs"/>
        </a:defRPr>
      </a:lvl4pPr>
      <a:lvl5pPr marL="1371669" indent="-152408" algn="l" defTabSz="609630" rtl="0" eaLnBrk="1" latinLnBrk="0" hangingPunct="1">
        <a:spcBef>
          <a:spcPct val="20000"/>
        </a:spcBef>
        <a:buFont typeface="Arial" pitchFamily="34" charset="0"/>
        <a:buChar char="»"/>
        <a:defRPr sz="1333" kern="1200">
          <a:solidFill>
            <a:schemeClr val="tx1"/>
          </a:solidFill>
          <a:latin typeface="+mn-lt"/>
          <a:ea typeface="+mn-ea"/>
          <a:cs typeface="+mn-cs"/>
        </a:defRPr>
      </a:lvl5pPr>
      <a:lvl6pPr marL="167648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6pPr>
      <a:lvl7pPr marL="1981299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7pPr>
      <a:lvl8pPr marL="228611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8pPr>
      <a:lvl9pPr marL="2590930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04815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0963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4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1926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52407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9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133707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438522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3.xml"/><Relationship Id="rId4" Type="http://schemas.openxmlformats.org/officeDocument/2006/relationships/image" Target="../media/image5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3.xml"/><Relationship Id="rId4" Type="http://schemas.openxmlformats.org/officeDocument/2006/relationships/image" Target="../media/image5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3.xml"/><Relationship Id="rId4" Type="http://schemas.openxmlformats.org/officeDocument/2006/relationships/image" Target="../media/image5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3.xml"/><Relationship Id="rId4" Type="http://schemas.openxmlformats.org/officeDocument/2006/relationships/image" Target="../media/image5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3.xml"/><Relationship Id="rId4" Type="http://schemas.openxmlformats.org/officeDocument/2006/relationships/image" Target="../media/image5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3.xml"/><Relationship Id="rId4" Type="http://schemas.openxmlformats.org/officeDocument/2006/relationships/image" Target="../media/image6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3.xml"/><Relationship Id="rId4" Type="http://schemas.openxmlformats.org/officeDocument/2006/relationships/image" Target="../media/image6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3.xml"/><Relationship Id="rId4" Type="http://schemas.openxmlformats.org/officeDocument/2006/relationships/image" Target="../media/image6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89A3844-BE11-A1AA-E935-F57660C107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1596AF-FB8E-4A01-C50D-C5FE5D5D52DC}"/>
              </a:ext>
            </a:extLst>
          </p:cNvPr>
          <p:cNvSpPr txBox="1">
            <a:spLocks/>
          </p:cNvSpPr>
          <p:nvPr/>
        </p:nvSpPr>
        <p:spPr>
          <a:xfrm>
            <a:off x="1041672" y="2378823"/>
            <a:ext cx="10108656" cy="11362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D46029"/>
                </a:solidFill>
                <a:effectLst/>
                <a:uLnTx/>
                <a:uFillTx/>
                <a:latin typeface="Georgia" panose="02040502050405020303" pitchFamily="18" charset="0"/>
                <a:cs typeface="Segoe UI Black" panose="020B0502040204020203" pitchFamily="34" charset="0"/>
              </a:rPr>
              <a:t>Current Outlook for U.S. and Arizona Economy</a:t>
            </a:r>
          </a:p>
        </p:txBody>
      </p:sp>
    </p:spTree>
    <p:extLst>
      <p:ext uri="{BB962C8B-B14F-4D97-AF65-F5344CB8AC3E}">
        <p14:creationId xmlns:p14="http://schemas.microsoft.com/office/powerpoint/2010/main" val="15195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creenshot of a computer&#10;&#10;AI-generated content may be incorrect.">
            <a:extLst>
              <a:ext uri="{FF2B5EF4-FFF2-40B4-BE49-F238E27FC236}">
                <a16:creationId xmlns:a16="http://schemas.microsoft.com/office/drawing/2014/main" id="{2618DFDD-AF0B-A81B-0CED-D5E9EC699F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413" y="226761"/>
            <a:ext cx="8790071" cy="596874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807167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D541096D-7D8D-9274-7754-B476F3056A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1571" y="350697"/>
            <a:ext cx="7081520" cy="615660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45142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A5F4216-D48D-F8AF-68F8-CE3B4EADEE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0677" y="135835"/>
            <a:ext cx="5710646" cy="658632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801470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aph with blue lines&#10;&#10;AI-generated content may be incorrect.">
            <a:extLst>
              <a:ext uri="{FF2B5EF4-FFF2-40B4-BE49-F238E27FC236}">
                <a16:creationId xmlns:a16="http://schemas.microsoft.com/office/drawing/2014/main" id="{F7606455-A1F9-5A11-A4EE-C85AF8C555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911" y="146636"/>
            <a:ext cx="7277623" cy="632683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529781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aph of growth in the market&#10;&#10;AI-generated content may be incorrect.">
            <a:extLst>
              <a:ext uri="{FF2B5EF4-FFF2-40B4-BE49-F238E27FC236}">
                <a16:creationId xmlns:a16="http://schemas.microsoft.com/office/drawing/2014/main" id="{747425E6-5195-64CD-82CC-7C30D97847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727" y="446087"/>
            <a:ext cx="7164888" cy="589369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552045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aph showing the growth of housing prices&#10;&#10;AI-generated content may be incorrect.">
            <a:extLst>
              <a:ext uri="{FF2B5EF4-FFF2-40B4-BE49-F238E27FC236}">
                <a16:creationId xmlns:a16="http://schemas.microsoft.com/office/drawing/2014/main" id="{7F296E19-DDE5-B6B0-A62F-36AF880CEF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0169" y="292756"/>
            <a:ext cx="7685921" cy="595039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304135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aph showing a growing graph&#10;&#10;AI-generated content may be incorrect.">
            <a:extLst>
              <a:ext uri="{FF2B5EF4-FFF2-40B4-BE49-F238E27FC236}">
                <a16:creationId xmlns:a16="http://schemas.microsoft.com/office/drawing/2014/main" id="{5AA8289B-1B85-1338-CAA1-9F1F2C0B8A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39"/>
          <a:stretch>
            <a:fillRect/>
          </a:stretch>
        </p:blipFill>
        <p:spPr>
          <a:xfrm>
            <a:off x="2659116" y="401768"/>
            <a:ext cx="7557693" cy="584104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314671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aph showing the growth of the economy&#10;&#10;AI-generated content may be incorrect.">
            <a:extLst>
              <a:ext uri="{FF2B5EF4-FFF2-40B4-BE49-F238E27FC236}">
                <a16:creationId xmlns:a16="http://schemas.microsoft.com/office/drawing/2014/main" id="{01940739-1715-941C-50AB-0FDFB3FC67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7315" y="564512"/>
            <a:ext cx="7649360" cy="579870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27423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aph with a line&#10;&#10;AI-generated content may be incorrect.">
            <a:extLst>
              <a:ext uri="{FF2B5EF4-FFF2-40B4-BE49-F238E27FC236}">
                <a16:creationId xmlns:a16="http://schemas.microsoft.com/office/drawing/2014/main" id="{B7B74353-8E6F-F0AD-921C-91439857EE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7940" y="413662"/>
            <a:ext cx="7223218" cy="583682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289498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graph&#10;&#10;AI-generated content may be incorrect.">
            <a:extLst>
              <a:ext uri="{FF2B5EF4-FFF2-40B4-BE49-F238E27FC236}">
                <a16:creationId xmlns:a16="http://schemas.microsoft.com/office/drawing/2014/main" id="{B0607044-E592-F1FD-35FD-B55D73E2FA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527" y="388620"/>
            <a:ext cx="7436038" cy="608076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480693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5F48DBE9-A19B-34CF-1D55-2350A6ED2E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8450" y="803564"/>
            <a:ext cx="8473268" cy="469207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71078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B6C65B7-96A2-3990-4A66-9CF4033771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411119-8BA6-5458-EFC0-177656F94998}"/>
              </a:ext>
            </a:extLst>
          </p:cNvPr>
          <p:cNvSpPr txBox="1">
            <a:spLocks/>
          </p:cNvSpPr>
          <p:nvPr/>
        </p:nvSpPr>
        <p:spPr>
          <a:xfrm>
            <a:off x="1041672" y="2378823"/>
            <a:ext cx="10108656" cy="11362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D46029"/>
                </a:solidFill>
                <a:effectLst/>
                <a:uLnTx/>
                <a:uFillTx/>
                <a:latin typeface="Georgia" panose="02040502050405020303" pitchFamily="18" charset="0"/>
                <a:cs typeface="Segoe UI Black" panose="020B0502040204020203" pitchFamily="34" charset="0"/>
              </a:rPr>
              <a:t>FY 2026 Budget</a:t>
            </a:r>
          </a:p>
        </p:txBody>
      </p:sp>
    </p:spTree>
    <p:extLst>
      <p:ext uri="{BB962C8B-B14F-4D97-AF65-F5344CB8AC3E}">
        <p14:creationId xmlns:p14="http://schemas.microsoft.com/office/powerpoint/2010/main" val="38957075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68D56A8-90FA-5C5E-DEB5-C06B0A7AF8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e chart with numbers and text&#10;&#10;AI-generated content may be incorrect.">
            <a:extLst>
              <a:ext uri="{FF2B5EF4-FFF2-40B4-BE49-F238E27FC236}">
                <a16:creationId xmlns:a16="http://schemas.microsoft.com/office/drawing/2014/main" id="{BF7CA564-1978-B46A-8738-CCDE6F2D36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985" y="360218"/>
            <a:ext cx="7446667" cy="614950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455891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F3F1CE-E29F-CBCC-BA2B-9C16490F93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e chart with text and numbers&#10;&#10;AI-generated content may be incorrect.">
            <a:extLst>
              <a:ext uri="{FF2B5EF4-FFF2-40B4-BE49-F238E27FC236}">
                <a16:creationId xmlns:a16="http://schemas.microsoft.com/office/drawing/2014/main" id="{21E41780-1E53-4ED9-8775-3CA0FAA523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2436" y="627179"/>
            <a:ext cx="7354655" cy="580515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912136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975CFF-2708-AE48-D43B-067FDA7F70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olorful circle with text and numbers&#10;&#10;AI-generated content may be incorrect.">
            <a:extLst>
              <a:ext uri="{FF2B5EF4-FFF2-40B4-BE49-F238E27FC236}">
                <a16:creationId xmlns:a16="http://schemas.microsoft.com/office/drawing/2014/main" id="{A8B3002B-B736-5D4F-F053-71CE8C8925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00" y="442775"/>
            <a:ext cx="7762046" cy="558791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068089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39DF8F-2370-C495-0F14-7FD90809E5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e chart with numbers and text&#10;&#10;AI-generated content may be incorrect.">
            <a:extLst>
              <a:ext uri="{FF2B5EF4-FFF2-40B4-BE49-F238E27FC236}">
                <a16:creationId xmlns:a16="http://schemas.microsoft.com/office/drawing/2014/main" id="{4AFC97BB-61B6-9F91-AE8B-EFCCE651C0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892" y="290434"/>
            <a:ext cx="7362316" cy="607984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361774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6CA25B-E26C-74B3-761A-70C4C6B7D0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B684D-817C-E33A-D1C6-85C7A60DDA0F}"/>
              </a:ext>
            </a:extLst>
          </p:cNvPr>
          <p:cNvSpPr txBox="1">
            <a:spLocks/>
          </p:cNvSpPr>
          <p:nvPr/>
        </p:nvSpPr>
        <p:spPr>
          <a:xfrm>
            <a:off x="1041672" y="2378823"/>
            <a:ext cx="10108656" cy="11362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D46029"/>
                </a:solidFill>
                <a:effectLst/>
                <a:uLnTx/>
                <a:uFillTx/>
                <a:latin typeface="Georgia" panose="02040502050405020303" pitchFamily="18" charset="0"/>
                <a:cs typeface="Segoe UI Black" panose="020B0502040204020203" pitchFamily="34" charset="0"/>
              </a:rPr>
              <a:t>Outlook for Arizona Tax Revenues</a:t>
            </a:r>
          </a:p>
        </p:txBody>
      </p:sp>
    </p:spTree>
    <p:extLst>
      <p:ext uri="{BB962C8B-B14F-4D97-AF65-F5344CB8AC3E}">
        <p14:creationId xmlns:p14="http://schemas.microsoft.com/office/powerpoint/2010/main" val="30922418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AC97BC-B403-20E4-7BA7-EC78AD4155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aph with a red line&#10;&#10;AI-generated content may be incorrect.">
            <a:extLst>
              <a:ext uri="{FF2B5EF4-FFF2-40B4-BE49-F238E27FC236}">
                <a16:creationId xmlns:a16="http://schemas.microsoft.com/office/drawing/2014/main" id="{8B5B0D73-9F20-90B4-D50F-8DE4C68486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693" y="453685"/>
            <a:ext cx="7524549" cy="600750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770685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8F13A77-4028-58AB-A9E3-0BF059998B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aph with red line&#10;&#10;AI-generated content may be incorrect.">
            <a:extLst>
              <a:ext uri="{FF2B5EF4-FFF2-40B4-BE49-F238E27FC236}">
                <a16:creationId xmlns:a16="http://schemas.microsoft.com/office/drawing/2014/main" id="{BC99C7B1-9827-D7A1-6DB0-F4DC7F79A4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8939" y="456906"/>
            <a:ext cx="7530189" cy="601200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550675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48C14B2-20F0-2C85-EF9C-5D4001A394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aph with red lines&#10;&#10;AI-generated content may be incorrect.">
            <a:extLst>
              <a:ext uri="{FF2B5EF4-FFF2-40B4-BE49-F238E27FC236}">
                <a16:creationId xmlns:a16="http://schemas.microsoft.com/office/drawing/2014/main" id="{9CD4B3CA-72B8-0003-049A-F852BA19A4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244" y="327259"/>
            <a:ext cx="7493585" cy="627285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026209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AD6D945-D9A8-D75D-D2A2-7498EDCF34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aph with red line&#10;&#10;AI-generated content may be incorrect.">
            <a:extLst>
              <a:ext uri="{FF2B5EF4-FFF2-40B4-BE49-F238E27FC236}">
                <a16:creationId xmlns:a16="http://schemas.microsoft.com/office/drawing/2014/main" id="{31F76B9F-4D33-E276-3FC4-E51FFD60A9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601" y="576197"/>
            <a:ext cx="7627313" cy="589271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114897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69E1650-4122-36F1-32E3-D8D648BC15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FE8BC9-0ADA-1F70-250E-FCBB48A44274}"/>
              </a:ext>
            </a:extLst>
          </p:cNvPr>
          <p:cNvSpPr txBox="1">
            <a:spLocks/>
          </p:cNvSpPr>
          <p:nvPr/>
        </p:nvSpPr>
        <p:spPr>
          <a:xfrm>
            <a:off x="1041672" y="2378823"/>
            <a:ext cx="10108656" cy="11362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D46029"/>
                </a:solidFill>
                <a:effectLst/>
                <a:uLnTx/>
                <a:uFillTx/>
                <a:latin typeface="Georgia" panose="02040502050405020303" pitchFamily="18" charset="0"/>
                <a:cs typeface="Segoe UI Black" panose="020B0502040204020203" pitchFamily="34" charset="0"/>
              </a:rPr>
              <a:t>FY 27 Budget &amp; Tax Conformity</a:t>
            </a:r>
          </a:p>
        </p:txBody>
      </p:sp>
    </p:spTree>
    <p:extLst>
      <p:ext uri="{BB962C8B-B14F-4D97-AF65-F5344CB8AC3E}">
        <p14:creationId xmlns:p14="http://schemas.microsoft.com/office/powerpoint/2010/main" val="17963118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55E5747-C610-CBFB-79DD-41EEB87B3C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0428" y="411480"/>
            <a:ext cx="9895938" cy="578269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379040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white and black screen&#10;&#10;AI-generated content may be incorrect.">
            <a:extLst>
              <a:ext uri="{FF2B5EF4-FFF2-40B4-BE49-F238E27FC236}">
                <a16:creationId xmlns:a16="http://schemas.microsoft.com/office/drawing/2014/main" id="{04E83250-8A10-2112-6759-45BA5B1016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811" y="256832"/>
            <a:ext cx="7510913" cy="634433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134278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screen&#10;&#10;AI-generated content may be incorrect.">
            <a:extLst>
              <a:ext uri="{FF2B5EF4-FFF2-40B4-BE49-F238E27FC236}">
                <a16:creationId xmlns:a16="http://schemas.microsoft.com/office/drawing/2014/main" id="{97FFBFF3-26B5-8B28-6045-0FFCC75732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053" y="347881"/>
            <a:ext cx="8373979" cy="618594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731036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98969E5-B803-BFDC-48B1-C1E5CA590B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0F3CE0-F331-8002-318F-14D8DF82DCB1}"/>
              </a:ext>
            </a:extLst>
          </p:cNvPr>
          <p:cNvSpPr txBox="1">
            <a:spLocks/>
          </p:cNvSpPr>
          <p:nvPr/>
        </p:nvSpPr>
        <p:spPr>
          <a:xfrm>
            <a:off x="1041672" y="2378823"/>
            <a:ext cx="10108656" cy="11362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D46029"/>
                </a:solidFill>
                <a:effectLst/>
                <a:uLnTx/>
                <a:uFillTx/>
                <a:latin typeface="Georgia" panose="02040502050405020303" pitchFamily="18" charset="0"/>
                <a:cs typeface="Segoe UI Black" panose="020B0502040204020203" pitchFamily="34" charset="0"/>
              </a:rPr>
              <a:t>Arizona’s Tax System </a:t>
            </a:r>
          </a:p>
        </p:txBody>
      </p:sp>
    </p:spTree>
    <p:extLst>
      <p:ext uri="{BB962C8B-B14F-4D97-AF65-F5344CB8AC3E}">
        <p14:creationId xmlns:p14="http://schemas.microsoft.com/office/powerpoint/2010/main" val="35047341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affer Curve Definition">
            <a:extLst>
              <a:ext uri="{FF2B5EF4-FFF2-40B4-BE49-F238E27FC236}">
                <a16:creationId xmlns:a16="http://schemas.microsoft.com/office/drawing/2014/main" id="{193ADFEE-9C59-E1F6-4A8D-04E2AEFC6F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3176" y="507821"/>
            <a:ext cx="8345647" cy="5842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30794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form&#10;&#10;AI-generated content may be incorrect.">
            <a:extLst>
              <a:ext uri="{FF2B5EF4-FFF2-40B4-BE49-F238E27FC236}">
                <a16:creationId xmlns:a16="http://schemas.microsoft.com/office/drawing/2014/main" id="{49F9F399-A4B0-4582-DBA5-BB742FC26D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3559" y="597207"/>
            <a:ext cx="8024882" cy="520322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326983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aph of income&#10;&#10;AI-generated content may be incorrect.">
            <a:extLst>
              <a:ext uri="{FF2B5EF4-FFF2-40B4-BE49-F238E27FC236}">
                <a16:creationId xmlns:a16="http://schemas.microsoft.com/office/drawing/2014/main" id="{FFAE7738-AF18-11CE-6F04-7022896BF9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137" y="793214"/>
            <a:ext cx="10541829" cy="514494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371389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e chart with numbers and text&#10;&#10;AI-generated content may be incorrect.">
            <a:extLst>
              <a:ext uri="{FF2B5EF4-FFF2-40B4-BE49-F238E27FC236}">
                <a16:creationId xmlns:a16="http://schemas.microsoft.com/office/drawing/2014/main" id="{B573A50A-FCA8-12A3-BF9A-3681B8BDC7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751" y="344277"/>
            <a:ext cx="8303798" cy="6169446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0610416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1C1EC4E-1E0A-19DB-DEDA-5116FCB81B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295" y="813911"/>
            <a:ext cx="10843901" cy="523017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2746980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83D3E2-7010-F03C-E90C-BE96D49146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129FF6-B01F-ECC9-BF11-E3034142A48D}"/>
              </a:ext>
            </a:extLst>
          </p:cNvPr>
          <p:cNvSpPr txBox="1"/>
          <p:nvPr/>
        </p:nvSpPr>
        <p:spPr>
          <a:xfrm>
            <a:off x="1975015" y="389088"/>
            <a:ext cx="9501188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anose="02040502050405020303" pitchFamily="18" charset="0"/>
                <a:ea typeface="+mj-ea"/>
                <a:cs typeface="+mj-cs"/>
              </a:rPr>
              <a:t>Restrictions on Raising Revenue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eorgia" panose="02040502050405020303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7A0FB0-CDD3-1A9D-A374-861C0766CD4B}"/>
              </a:ext>
            </a:extLst>
          </p:cNvPr>
          <p:cNvSpPr txBox="1"/>
          <p:nvPr/>
        </p:nvSpPr>
        <p:spPr>
          <a:xfrm>
            <a:off x="2106202" y="1304818"/>
            <a:ext cx="8753582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u="sng" dirty="0"/>
              <a:t>Prop 108: </a:t>
            </a:r>
            <a:r>
              <a:rPr lang="en-US" sz="2400" dirty="0"/>
              <a:t>Requires the Arizona Legislature to obtain two-thirds vote in both chambers to pass any legislation that will increase revenue.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b="1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u="sng" dirty="0"/>
              <a:t>Prop 132: </a:t>
            </a:r>
            <a:r>
              <a:rPr lang="en-US" sz="2400" dirty="0"/>
              <a:t>Requires 60% vote for any tax increase put forward as a ballot referral or voter initiative.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b="1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u="sng" dirty="0"/>
              <a:t>Prop 126: </a:t>
            </a:r>
            <a:r>
              <a:rPr lang="en-US" sz="2400" dirty="0"/>
              <a:t>Prohibits state and local governments from creating new taxes or increasing tax rates on services performed in the state.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u="sng" dirty="0"/>
              <a:t>Prop 200: </a:t>
            </a:r>
            <a:r>
              <a:rPr lang="en-US" sz="2400" dirty="0"/>
              <a:t>In exchange for a portion of state income tax revenue, prohibits municipalities from instituting local income taxes.</a:t>
            </a:r>
            <a:endParaRPr lang="en-US" sz="2400" b="1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b="1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b="1" u="sng" dirty="0"/>
          </a:p>
        </p:txBody>
      </p:sp>
    </p:spTree>
    <p:extLst>
      <p:ext uri="{BB962C8B-B14F-4D97-AF65-F5344CB8AC3E}">
        <p14:creationId xmlns:p14="http://schemas.microsoft.com/office/powerpoint/2010/main" val="6175252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oppling ladder">
            <a:extLst>
              <a:ext uri="{FF2B5EF4-FFF2-40B4-BE49-F238E27FC236}">
                <a16:creationId xmlns:a16="http://schemas.microsoft.com/office/drawing/2014/main" id="{EB0B44A9-3C48-A08A-5802-DCA9C19A58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4964" y="1035586"/>
            <a:ext cx="4342940" cy="5211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7CAC19C-3B28-0CE7-54A0-F6EC570D5EA4}"/>
              </a:ext>
            </a:extLst>
          </p:cNvPr>
          <p:cNvSpPr txBox="1"/>
          <p:nvPr/>
        </p:nvSpPr>
        <p:spPr>
          <a:xfrm>
            <a:off x="2203374" y="349276"/>
            <a:ext cx="7910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A state budget teetering on the edge </a:t>
            </a:r>
          </a:p>
        </p:txBody>
      </p:sp>
    </p:spTree>
    <p:extLst>
      <p:ext uri="{BB962C8B-B14F-4D97-AF65-F5344CB8AC3E}">
        <p14:creationId xmlns:p14="http://schemas.microsoft.com/office/powerpoint/2010/main" val="5498924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266D5E-95A3-6496-315E-EE290EF2AE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3F8AE6-18F9-1606-0A4D-ED3F0D46CDC0}"/>
              </a:ext>
            </a:extLst>
          </p:cNvPr>
          <p:cNvSpPr txBox="1">
            <a:spLocks/>
          </p:cNvSpPr>
          <p:nvPr/>
        </p:nvSpPr>
        <p:spPr>
          <a:xfrm>
            <a:off x="1041672" y="2378823"/>
            <a:ext cx="10108656" cy="11362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D46029"/>
                </a:solidFill>
                <a:effectLst/>
                <a:uLnTx/>
                <a:uFillTx/>
                <a:latin typeface="Georgia" panose="02040502050405020303" pitchFamily="18" charset="0"/>
                <a:cs typeface="Segoe UI Black" panose="020B0502040204020203" pitchFamily="34" charset="0"/>
              </a:rPr>
              <a:t>Tax Policy Reforms</a:t>
            </a:r>
          </a:p>
        </p:txBody>
      </p:sp>
    </p:spTree>
    <p:extLst>
      <p:ext uri="{BB962C8B-B14F-4D97-AF65-F5344CB8AC3E}">
        <p14:creationId xmlns:p14="http://schemas.microsoft.com/office/powerpoint/2010/main" val="389171633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 of tax rate changes&#10;&#10;AI-generated content may be incorrect.">
            <a:extLst>
              <a:ext uri="{FF2B5EF4-FFF2-40B4-BE49-F238E27FC236}">
                <a16:creationId xmlns:a16="http://schemas.microsoft.com/office/drawing/2014/main" id="{77E3BE0A-297A-79EA-BCAF-3AF64A9F04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240" y="356616"/>
            <a:ext cx="7254960" cy="594438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4135030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graph&#10;&#10;AI-generated content may be incorrect.">
            <a:extLst>
              <a:ext uri="{FF2B5EF4-FFF2-40B4-BE49-F238E27FC236}">
                <a16:creationId xmlns:a16="http://schemas.microsoft.com/office/drawing/2014/main" id="{E0AB9AB5-80F4-986A-E4F7-90321587D8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909" y="207119"/>
            <a:ext cx="8317346" cy="622459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700739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aph with a red and blue rectangle&#10;&#10;AI-generated content may be incorrect.">
            <a:extLst>
              <a:ext uri="{FF2B5EF4-FFF2-40B4-BE49-F238E27FC236}">
                <a16:creationId xmlns:a16="http://schemas.microsoft.com/office/drawing/2014/main" id="{7FDD43CE-295B-144D-0572-C94E056387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143" y="382405"/>
            <a:ext cx="7837714" cy="609319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112725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aph of a number of blue and red squares&#10;&#10;AI-generated content may be incorrect.">
            <a:extLst>
              <a:ext uri="{FF2B5EF4-FFF2-40B4-BE49-F238E27FC236}">
                <a16:creationId xmlns:a16="http://schemas.microsoft.com/office/drawing/2014/main" id="{394DF09C-3DFC-C39E-22E2-C287F177F3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017" y="453720"/>
            <a:ext cx="7150608" cy="577815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2529421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aph with numbers and text&#10;&#10;AI-generated content may be incorrect.">
            <a:extLst>
              <a:ext uri="{FF2B5EF4-FFF2-40B4-BE49-F238E27FC236}">
                <a16:creationId xmlns:a16="http://schemas.microsoft.com/office/drawing/2014/main" id="{8265547A-73BA-A7CC-7A5D-E7BD0256FB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211" y="405981"/>
            <a:ext cx="7393577" cy="604603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3456473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graph showing the rate of a tax&#10;&#10;AI-generated content may be incorrect.">
            <a:extLst>
              <a:ext uri="{FF2B5EF4-FFF2-40B4-BE49-F238E27FC236}">
                <a16:creationId xmlns:a16="http://schemas.microsoft.com/office/drawing/2014/main" id="{C7189EF3-1E27-C536-F346-30281B3C91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1569" y="295360"/>
            <a:ext cx="7960050" cy="623965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3941225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aph of a line&#10;&#10;AI-generated content may be incorrect.">
            <a:extLst>
              <a:ext uri="{FF2B5EF4-FFF2-40B4-BE49-F238E27FC236}">
                <a16:creationId xmlns:a16="http://schemas.microsoft.com/office/drawing/2014/main" id="{6C794262-D98B-F500-7B1B-2618F090E1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4438" y="490775"/>
            <a:ext cx="6563123" cy="564216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2851345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F997277-EE82-943B-1C2C-C6C33C75D6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64899DD-D0E1-1D3E-7085-51C7830D02A7}"/>
              </a:ext>
            </a:extLst>
          </p:cNvPr>
          <p:cNvSpPr txBox="1"/>
          <p:nvPr/>
        </p:nvSpPr>
        <p:spPr>
          <a:xfrm>
            <a:off x="1975015" y="389088"/>
            <a:ext cx="9501188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eorgia" panose="02040502050405020303" pitchFamily="18" charset="0"/>
                <a:ea typeface="+mj-ea"/>
                <a:cs typeface="+mj-cs"/>
              </a:rPr>
              <a:t>Restrictions on Raising Revenue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eorgia" panose="02040502050405020303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8BCC3DC-BD9D-0215-8853-78CB66FA4114}"/>
              </a:ext>
            </a:extLst>
          </p:cNvPr>
          <p:cNvSpPr txBox="1"/>
          <p:nvPr/>
        </p:nvSpPr>
        <p:spPr>
          <a:xfrm>
            <a:off x="1874520" y="1188720"/>
            <a:ext cx="9924545" cy="6170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u="sng" dirty="0"/>
              <a:t>Switching from water’s-edge to worldwide reporting of income for multinational corporations (ITEP)</a:t>
            </a:r>
            <a:r>
              <a:rPr lang="en-US" sz="2000" u="sng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/>
              <a:t>Revenue increase of $248 million </a:t>
            </a:r>
            <a:r>
              <a:rPr lang="en-US" sz="2000" b="1" u="sng" dirty="0"/>
              <a:t>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2000" b="1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u="sng" dirty="0"/>
              <a:t>Instituting a state-level wealth proceeds tax (ITEP):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/>
              <a:t>1% WPT: $198.4M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/>
              <a:t>2% WPT: $391.4M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/>
              <a:t>3% WPT: $578.3M</a:t>
            </a:r>
          </a:p>
          <a:p>
            <a:pPr lvl="1"/>
            <a:r>
              <a:rPr lang="en-US" sz="20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u="sng" dirty="0"/>
              <a:t>Eliminating or reforming certain tax reductions: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/>
              <a:t>TPT deduction for equipment used in data centers: $19.4M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/>
              <a:t>School Tuition Credit (IIT): $68M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US" sz="2000" dirty="0"/>
              <a:t>ESA reform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u="sng" dirty="0"/>
              <a:t>Additional Resources to audit R&amp;D corporate tax credits: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dirty="0"/>
              <a:t>Current carryforward is $2.2 billion (Tax Year 2021)</a:t>
            </a:r>
          </a:p>
          <a:p>
            <a:endParaRPr lang="en-US" sz="2000" b="1" u="sng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2800" b="1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b="1" u="sng" dirty="0"/>
          </a:p>
        </p:txBody>
      </p:sp>
    </p:spTree>
    <p:extLst>
      <p:ext uri="{BB962C8B-B14F-4D97-AF65-F5344CB8AC3E}">
        <p14:creationId xmlns:p14="http://schemas.microsoft.com/office/powerpoint/2010/main" val="1023366906"/>
      </p:ext>
    </p:extLst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2" id="{D3634763-5F8C-4451-AF49-75EF431CDAAA}" vid="{EAAE3263-828B-436F-8273-FF8BCC454BC1}"/>
    </a:ext>
  </a:extLst>
</a:theme>
</file>

<file path=ppt/theme/theme2.xml><?xml version="1.0" encoding="utf-8"?>
<a:theme xmlns:a="http://schemas.openxmlformats.org/drawingml/2006/main" name="DEFAULT">
  <a:themeElements>
    <a:clrScheme name="Community Catalyst Colors">
      <a:dk1>
        <a:srgbClr val="444444"/>
      </a:dk1>
      <a:lt1>
        <a:srgbClr val="FFFFFF"/>
      </a:lt1>
      <a:dk2>
        <a:srgbClr val="133C34"/>
      </a:dk2>
      <a:lt2>
        <a:srgbClr val="E7E6E6"/>
      </a:lt2>
      <a:accent1>
        <a:srgbClr val="5049AD"/>
      </a:accent1>
      <a:accent2>
        <a:srgbClr val="F34B08"/>
      </a:accent2>
      <a:accent3>
        <a:srgbClr val="FFE9E0"/>
      </a:accent3>
      <a:accent4>
        <a:srgbClr val="FFC000"/>
      </a:accent4>
      <a:accent5>
        <a:srgbClr val="ACFDC5"/>
      </a:accent5>
      <a:accent6>
        <a:srgbClr val="C84678"/>
      </a:accent6>
      <a:hlink>
        <a:srgbClr val="133C34"/>
      </a:hlink>
      <a:folHlink>
        <a:srgbClr val="34205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5F8CB3BA-8F1D-6F47-8903-A663A5E34ABB}" vid="{C12C0618-CEBE-D84E-8CC2-CF5DFFB14E10}"/>
    </a:ext>
  </a:extLst>
</a:theme>
</file>

<file path=ppt/theme/theme3.xml><?xml version="1.0" encoding="utf-8"?>
<a:theme xmlns:a="http://schemas.openxmlformats.org/drawingml/2006/main" name="SFY25 First Things First">
  <a:themeElements>
    <a:clrScheme name="Momentum">
      <a:dk1>
        <a:srgbClr val="0072BC"/>
      </a:dk1>
      <a:lt1>
        <a:srgbClr val="FFFFFF"/>
      </a:lt1>
      <a:dk2>
        <a:srgbClr val="595959"/>
      </a:dk2>
      <a:lt2>
        <a:srgbClr val="509E24"/>
      </a:lt2>
      <a:accent1>
        <a:srgbClr val="00AAE7"/>
      </a:accent1>
      <a:accent2>
        <a:srgbClr val="BFD228"/>
      </a:accent2>
      <a:accent3>
        <a:srgbClr val="AE123A"/>
      </a:accent3>
      <a:accent4>
        <a:srgbClr val="652B7C"/>
      </a:accent4>
      <a:accent5>
        <a:srgbClr val="99C7E4"/>
      </a:accent5>
      <a:accent6>
        <a:srgbClr val="B9D8A7"/>
      </a:accent6>
      <a:hlink>
        <a:srgbClr val="434343"/>
      </a:hlink>
      <a:folHlink>
        <a:srgbClr val="2727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Simple Light">
  <a:themeElements>
    <a:clrScheme name="Simple Light">
      <a:dk1>
        <a:srgbClr val="595959"/>
      </a:dk1>
      <a:lt1>
        <a:srgbClr val="FFFFFF"/>
      </a:lt1>
      <a:dk2>
        <a:srgbClr val="0072BC"/>
      </a:dk2>
      <a:lt2>
        <a:srgbClr val="99C7E4"/>
      </a:lt2>
      <a:accent1>
        <a:srgbClr val="509E24"/>
      </a:accent1>
      <a:accent2>
        <a:srgbClr val="B9D8A7"/>
      </a:accent2>
      <a:accent3>
        <a:srgbClr val="00AAE7"/>
      </a:accent3>
      <a:accent4>
        <a:srgbClr val="BFD228"/>
      </a:accent4>
      <a:accent5>
        <a:srgbClr val="FDB71A"/>
      </a:accent5>
      <a:accent6>
        <a:srgbClr val="AE123A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SFY25 First Things First">
  <a:themeElements>
    <a:clrScheme name="Momentum">
      <a:dk1>
        <a:srgbClr val="0072BC"/>
      </a:dk1>
      <a:lt1>
        <a:srgbClr val="FFFFFF"/>
      </a:lt1>
      <a:dk2>
        <a:srgbClr val="595959"/>
      </a:dk2>
      <a:lt2>
        <a:srgbClr val="509E24"/>
      </a:lt2>
      <a:accent1>
        <a:srgbClr val="00AAE7"/>
      </a:accent1>
      <a:accent2>
        <a:srgbClr val="BFD228"/>
      </a:accent2>
      <a:accent3>
        <a:srgbClr val="AE123A"/>
      </a:accent3>
      <a:accent4>
        <a:srgbClr val="652B7C"/>
      </a:accent4>
      <a:accent5>
        <a:srgbClr val="99C7E4"/>
      </a:accent5>
      <a:accent6>
        <a:srgbClr val="B9D8A7"/>
      </a:accent6>
      <a:hlink>
        <a:srgbClr val="434343"/>
      </a:hlink>
      <a:folHlink>
        <a:srgbClr val="2727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2F048ADC-AC75-4EBF-87AE-553472AF5FCA}" vid="{EDB6F96C-AFC2-4E2C-BE7B-7099746230BF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538907BFE9C24EA17286B6D63C9FF7" ma:contentTypeVersion="28" ma:contentTypeDescription="Create a new document." ma:contentTypeScope="" ma:versionID="9adaad95270f61685ed23f444469308a">
  <xsd:schema xmlns:xsd="http://www.w3.org/2001/XMLSchema" xmlns:xs="http://www.w3.org/2001/XMLSchema" xmlns:p="http://schemas.microsoft.com/office/2006/metadata/properties" xmlns:ns1="http://schemas.microsoft.com/sharepoint/v3" xmlns:ns2="712e70e4-8454-4678-b8ce-f4dd5f1c02c0" xmlns:ns3="9093e069-a9af-4db3-9c76-8bddec0d562e" targetNamespace="http://schemas.microsoft.com/office/2006/metadata/properties" ma:root="true" ma:fieldsID="63786ecb381aa0b0ae9269821c576eb2" ns1:_="" ns2:_="" ns3:_="">
    <xsd:import namespace="http://schemas.microsoft.com/sharepoint/v3"/>
    <xsd:import namespace="712e70e4-8454-4678-b8ce-f4dd5f1c02c0"/>
    <xsd:import namespace="9093e069-a9af-4db3-9c76-8bddec0d562e"/>
    <xsd:element name="properties">
      <xsd:complexType>
        <xsd:sequence>
          <xsd:element name="documentManagement">
            <xsd:complexType>
              <xsd:all>
                <xsd:element ref="ns2:Departments" minOccurs="0"/>
                <xsd:element ref="ns2:Programs_x0020__x002d__x0020_Issues_x0020__x002d__x0020_Initiatives" minOccurs="0"/>
                <xsd:element ref="ns3:Program_x0020_Sub-filters" minOccurs="0"/>
                <xsd:element ref="ns2:Publication" minOccurs="0"/>
                <xsd:element ref="ns2:Events_x002f_Meetings" minOccurs="0"/>
                <xsd:element ref="ns2:Year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1:_ip_UnifiedCompliancePolicyProperties" minOccurs="0"/>
                <xsd:element ref="ns1:_ip_UnifiedCompliancePolicyUIAc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32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33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2e70e4-8454-4678-b8ce-f4dd5f1c02c0" elementFormDefault="qualified">
    <xsd:import namespace="http://schemas.microsoft.com/office/2006/documentManagement/types"/>
    <xsd:import namespace="http://schemas.microsoft.com/office/infopath/2007/PartnerControls"/>
    <xsd:element name="Departments" ma:index="1" nillable="true" ma:displayName="Departments" ma:internalName="Departments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AZ Center"/>
                    <xsd:enumeration value="Child Welfare Juvenile Justice Policy"/>
                    <xsd:enumeration value="Development"/>
                    <xsd:enumeration value="Early Childhood Policy"/>
                    <xsd:enumeration value="General CAA"/>
                    <xsd:enumeration value="Health Policy"/>
                    <xsd:enumeration value="Kids Count"/>
                    <xsd:enumeration value="Southern AZ"/>
                  </xsd:restriction>
                </xsd:simpleType>
              </xsd:element>
            </xsd:sequence>
          </xsd:extension>
        </xsd:complexContent>
      </xsd:complexType>
    </xsd:element>
    <xsd:element name="Programs_x0020__x002d__x0020_Issues_x0020__x002d__x0020_Initiatives" ma:index="2" nillable="true" ma:displayName="Programs - Issues - Initiatives" ma:internalName="Programs_x0020__x002d__x0020_Issues_x0020__x002d__x0020_Initiatives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Not Applicable"/>
                    <xsd:enumeration value="Affordable Care Act"/>
                    <xsd:enumeration value="Adverse Childhood Experiences"/>
                    <xsd:enumeration value="AZ Legislature"/>
                    <xsd:enumeration value="AZ Governor"/>
                    <xsd:enumeration value="AZECA"/>
                    <xsd:enumeration value="AZGA - Kinship Families"/>
                    <xsd:enumeration value="Budget - State/Federal"/>
                    <xsd:enumeration value="Campaigns"/>
                    <xsd:enumeration value="Cash Assistance"/>
                    <xsd:enumeration value="CCDGB"/>
                    <xsd:enumeration value="Child Welfare"/>
                    <xsd:enumeration value="Early Childhood"/>
                    <xsd:enumeration value="Education"/>
                    <xsd:enumeration value="Employment &amp; Income"/>
                    <xsd:enumeration value="FAAZ - Fostering Advocates Arizona"/>
                    <xsd:enumeration value="Food Insecurity"/>
                    <xsd:enumeration value="General Legislative"/>
                    <xsd:enumeration value="Health"/>
                    <xsd:enumeration value="Housing &amp; Homelessness"/>
                    <xsd:enumeration value="Immigration"/>
                    <xsd:enumeration value="Juvenile Justice"/>
                    <xsd:enumeration value="KidsCare"/>
                    <xsd:enumeration value="Kids Count"/>
                    <xsd:enumeration value="Native American Policy"/>
                    <xsd:enumeration value="Oral Health"/>
                    <xsd:enumeration value="Opportunity Passport"/>
                    <xsd:enumeration value="Partnership for America's Children"/>
                    <xsd:enumeration value="Racial Disproportionality in JJ-CW"/>
                    <xsd:enumeration value="Taxes &amp; Revenue"/>
                    <xsd:enumeration value="Wages &amp; Income"/>
                    <xsd:enumeration value="YATI"/>
                  </xsd:restriction>
                </xsd:simpleType>
              </xsd:element>
            </xsd:sequence>
          </xsd:extension>
        </xsd:complexContent>
      </xsd:complexType>
    </xsd:element>
    <xsd:element name="Publication" ma:index="4" nillable="true" ma:displayName="Publication" ma:format="Dropdown" ma:internalName="Publication">
      <xsd:simpleType>
        <xsd:restriction base="dms:Choice">
          <xsd:enumeration value="Fact Sheet"/>
          <xsd:enumeration value="News - e-news,press release, etc."/>
          <xsd:enumeration value="Toolkits"/>
          <xsd:enumeration value="Research"/>
          <xsd:enumeration value="Coalition Material"/>
          <xsd:enumeration value="Presentation"/>
          <xsd:enumeration value="Other"/>
          <xsd:enumeration value="Not Applicable"/>
        </xsd:restriction>
      </xsd:simpleType>
    </xsd:element>
    <xsd:element name="Events_x002f_Meetings" ma:index="5" nillable="true" ma:displayName="Events/Meetings" ma:format="Dropdown" ma:internalName="Events_x002f_Meetings">
      <xsd:simpleType>
        <xsd:restriction base="dms:Choice">
          <xsd:enumeration value="Coalition/Partner Mtg."/>
          <xsd:enumeration value="Conference"/>
          <xsd:enumeration value="Educational Briefings/Media"/>
          <xsd:enumeration value="Donor Events"/>
          <xsd:enumeration value="Other"/>
          <xsd:enumeration value="Not Applicable"/>
        </xsd:restriction>
      </xsd:simpleType>
    </xsd:element>
    <xsd:element name="Year" ma:index="6" nillable="true" ma:displayName="Year" ma:format="Dropdown" ma:internalName="Year">
      <xsd:simpleType>
        <xsd:restriction base="dms:Choice">
          <xsd:enumeration value="Not Applicable"/>
          <xsd:enumeration value="2018"/>
          <xsd:enumeration value="2019"/>
          <xsd:enumeration value="2020"/>
          <xsd:enumeration value="2021"/>
          <xsd:enumeration value="2022"/>
          <xsd:enumeration value="2023"/>
          <xsd:enumeration value="2024"/>
          <xsd:enumeration value="2025"/>
          <xsd:enumeration value="2026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20" nillable="true" ma:displayName="Tags" ma:internalName="MediaServiceAutoTags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25" nillable="true" ma:displayName="Length (seconds)" ma:internalName="MediaLengthInSeconds" ma:readOnly="true">
      <xsd:simpleType>
        <xsd:restriction base="dms:Unknown"/>
      </xsd:simpleType>
    </xsd:element>
    <xsd:element name="MediaServiceLocation" ma:index="26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8" nillable="true" ma:taxonomy="true" ma:internalName="lcf76f155ced4ddcb4097134ff3c332f" ma:taxonomyFieldName="MediaServiceImageTags" ma:displayName="Image Tags" ma:readOnly="false" ma:fieldId="{5cf76f15-5ced-4ddc-b409-7134ff3c332f}" ma:taxonomyMulti="true" ma:sspId="e568dd3e-7946-4c17-8b30-599e4ec67f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3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3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93e069-a9af-4db3-9c76-8bddec0d562e" elementFormDefault="qualified">
    <xsd:import namespace="http://schemas.microsoft.com/office/2006/documentManagement/types"/>
    <xsd:import namespace="http://schemas.microsoft.com/office/infopath/2007/PartnerControls"/>
    <xsd:element name="Program_x0020_Sub-filters" ma:index="3" nillable="true" ma:displayName="Program Sub-filters" ma:default="Not Applicable" ma:internalName="Program_x0020_Sub_x002d_filters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Not Applicable"/>
                    <xsd:enumeration value="Budget -Federal"/>
                    <xsd:enumeration value="Budget -State"/>
                    <xsd:enumeration value="COVID-19"/>
                    <xsd:enumeration value="Education - K-12"/>
                    <xsd:enumeration value="Education - Postsecondary"/>
                    <xsd:enumeration value="Food Insecurity"/>
                    <xsd:enumeration value="Invest in Ed"/>
                    <xsd:enumeration value="Minimum Wage"/>
                    <xsd:enumeration value="Paid Family Leave"/>
                    <xsd:enumeration value="Peoples First Economy"/>
                    <xsd:enumeration value="T-Individual"/>
                    <xsd:enumeration value="T-Corporate"/>
                    <xsd:enumeration value="T-Credits"/>
                    <xsd:enumeration value="T-Property"/>
                    <xsd:enumeration value="T-TPT/Sales"/>
                    <xsd:enumeration value="TANF"/>
                    <xsd:enumeration value="Unemployment Insurance"/>
                  </xsd:restriction>
                </xsd:simpleType>
              </xsd:element>
            </xsd:sequence>
          </xsd:extension>
        </xsd:complexContent>
      </xsd:complexType>
    </xsd:element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9" nillable="true" ma:displayName="Taxonomy Catch All Column" ma:hidden="true" ma:list="{6d86523d-cea1-4051-9a9d-18257bacdee9}" ma:internalName="TaxCatchAll" ma:showField="CatchAllData" ma:web="9093e069-a9af-4db3-9c76-8bddec0d562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6" ma:displayName="Content Type"/>
        <xsd:element ref="dc:title" minOccurs="0" maxOccurs="1" ma:index="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rogram_x0020_Sub-filters xmlns="9093e069-a9af-4db3-9c76-8bddec0d562e">
      <Value>Not Applicable</Value>
    </Program_x0020_Sub-filters>
    <_ip_UnifiedCompliancePolicyUIAction xmlns="http://schemas.microsoft.com/sharepoint/v3" xsi:nil="true"/>
    <lcf76f155ced4ddcb4097134ff3c332f xmlns="712e70e4-8454-4678-b8ce-f4dd5f1c02c0">
      <Terms xmlns="http://schemas.microsoft.com/office/infopath/2007/PartnerControls"/>
    </lcf76f155ced4ddcb4097134ff3c332f>
    <TaxCatchAll xmlns="9093e069-a9af-4db3-9c76-8bddec0d562e" xsi:nil="true"/>
    <Departments xmlns="712e70e4-8454-4678-b8ce-f4dd5f1c02c0" xsi:nil="true"/>
    <Publication xmlns="712e70e4-8454-4678-b8ce-f4dd5f1c02c0" xsi:nil="true"/>
    <Year xmlns="712e70e4-8454-4678-b8ce-f4dd5f1c02c0" xsi:nil="true"/>
    <_ip_UnifiedCompliancePolicyProperties xmlns="http://schemas.microsoft.com/sharepoint/v3" xsi:nil="true"/>
    <Events_x002f_Meetings xmlns="712e70e4-8454-4678-b8ce-f4dd5f1c02c0" xsi:nil="true"/>
    <Programs_x0020__x002d__x0020_Issues_x0020__x002d__x0020_Initiatives xmlns="712e70e4-8454-4678-b8ce-f4dd5f1c02c0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314477B-16DD-414C-A05A-80795BDDDA3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2e70e4-8454-4678-b8ce-f4dd5f1c02c0"/>
    <ds:schemaRef ds:uri="9093e069-a9af-4db3-9c76-8bddec0d562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215BCF6-6E4D-4F81-A996-277EB7C0787A}">
  <ds:schemaRefs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purl.org/dc/terms/"/>
    <ds:schemaRef ds:uri="http://schemas.microsoft.com/office/2006/documentManagement/types"/>
    <ds:schemaRef ds:uri="712e70e4-8454-4678-b8ce-f4dd5f1c02c0"/>
    <ds:schemaRef ds:uri="http://purl.org/dc/dcmitype/"/>
    <ds:schemaRef ds:uri="9093e069-a9af-4db3-9c76-8bddec0d562e"/>
    <ds:schemaRef ds:uri="http://schemas.microsoft.com/sharepoint/v3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8183532E-9378-4F5F-ACCE-C82F7F2A80B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7759</TotalTime>
  <Words>242</Words>
  <Application>Microsoft Office PowerPoint</Application>
  <PresentationFormat>Widescreen</PresentationFormat>
  <Paragraphs>42</Paragraphs>
  <Slides>43</Slides>
  <Notes>10</Notes>
  <HiddenSlides>1</HiddenSlides>
  <MMClips>0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43</vt:i4>
      </vt:variant>
    </vt:vector>
  </HeadingPairs>
  <TitlesOfParts>
    <vt:vector size="64" baseType="lpstr">
      <vt:lpstr>Aptos</vt:lpstr>
      <vt:lpstr>Arial</vt:lpstr>
      <vt:lpstr>Calibri</vt:lpstr>
      <vt:lpstr>Calibri Light</vt:lpstr>
      <vt:lpstr>Georgia</vt:lpstr>
      <vt:lpstr>Inter</vt:lpstr>
      <vt:lpstr>Inter Regular</vt:lpstr>
      <vt:lpstr>Maven Pro</vt:lpstr>
      <vt:lpstr>Montserrat</vt:lpstr>
      <vt:lpstr>Open Sans</vt:lpstr>
      <vt:lpstr>Open Sans Light</vt:lpstr>
      <vt:lpstr>Open Sans Medium</vt:lpstr>
      <vt:lpstr>PP Mori</vt:lpstr>
      <vt:lpstr>Teodor</vt:lpstr>
      <vt:lpstr>Teodor Regular</vt:lpstr>
      <vt:lpstr>Theme2</vt:lpstr>
      <vt:lpstr>DEFAULT</vt:lpstr>
      <vt:lpstr>SFY25 First Things First</vt:lpstr>
      <vt:lpstr>Simple Light</vt:lpstr>
      <vt:lpstr>1_SFY25 First Things First</vt:lpstr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Joseph Palomino</dc:creator>
  <cp:lastModifiedBy>Leanne Murphy</cp:lastModifiedBy>
  <cp:revision>15</cp:revision>
  <dcterms:created xsi:type="dcterms:W3CDTF">2025-10-27T17:18:54Z</dcterms:created>
  <dcterms:modified xsi:type="dcterms:W3CDTF">2025-11-17T22:16:46Z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0x010100ED538907BFE9C24EA17286B6D63C9FF7</vt:lpwstr>
  </property>
  <property fmtid="{D5CDD505-2E9C-101B-9397-08002B2CF9AE}" pid="3" name="MediaServiceImageTags">
    <vt:lpwstr/>
  </property>
</Properties>
</file>